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47CE7-2832-4401-B5D3-F90CD61BC48D}" v="145" dt="2020-10-05T20:09:36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638D1-FD14-4464-8A1F-E84A3C52EF7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57BB4-2FE7-4B52-BCAB-D7DC6744F89E}">
      <dgm:prSet/>
      <dgm:spPr/>
      <dgm:t>
        <a:bodyPr/>
        <a:lstStyle/>
        <a:p>
          <a:r>
            <a:rPr lang="en-US"/>
            <a:t>Electronic notes in which information for a topic is gathered.</a:t>
          </a:r>
        </a:p>
      </dgm:t>
    </dgm:pt>
    <dgm:pt modelId="{67F31FAB-0D20-4F01-AD62-212FBB0E08E7}" type="parTrans" cxnId="{6BF2CEFF-FF0E-41C7-9380-69445ED6C68B}">
      <dgm:prSet/>
      <dgm:spPr/>
      <dgm:t>
        <a:bodyPr/>
        <a:lstStyle/>
        <a:p>
          <a:endParaRPr lang="en-US"/>
        </a:p>
      </dgm:t>
    </dgm:pt>
    <dgm:pt modelId="{43CC7BBC-FA9F-420A-BBB4-ABEEACF65126}" type="sibTrans" cxnId="{6BF2CEFF-FF0E-41C7-9380-69445ED6C68B}">
      <dgm:prSet/>
      <dgm:spPr/>
      <dgm:t>
        <a:bodyPr/>
        <a:lstStyle/>
        <a:p>
          <a:endParaRPr lang="en-US"/>
        </a:p>
      </dgm:t>
    </dgm:pt>
    <dgm:pt modelId="{7A06F4E6-1095-4EA9-A9CD-49EA53193BEF}">
      <dgm:prSet/>
      <dgm:spPr/>
      <dgm:t>
        <a:bodyPr/>
        <a:lstStyle/>
        <a:p>
          <a:r>
            <a:rPr lang="en-US" dirty="0"/>
            <a:t>A place to record your sources.</a:t>
          </a:r>
        </a:p>
      </dgm:t>
    </dgm:pt>
    <dgm:pt modelId="{2F3E464D-7881-4365-8B4D-3DD9E1903AC9}" type="parTrans" cxnId="{9A046F70-248C-4317-BB43-0AEFEF02110B}">
      <dgm:prSet/>
      <dgm:spPr/>
      <dgm:t>
        <a:bodyPr/>
        <a:lstStyle/>
        <a:p>
          <a:endParaRPr lang="en-US"/>
        </a:p>
      </dgm:t>
    </dgm:pt>
    <dgm:pt modelId="{7B05554A-D1AC-44A9-97E6-6FC5E06A36D2}" type="sibTrans" cxnId="{9A046F70-248C-4317-BB43-0AEFEF02110B}">
      <dgm:prSet/>
      <dgm:spPr/>
      <dgm:t>
        <a:bodyPr/>
        <a:lstStyle/>
        <a:p>
          <a:endParaRPr lang="en-US"/>
        </a:p>
      </dgm:t>
    </dgm:pt>
    <dgm:pt modelId="{B706BD7F-983D-41DF-99F2-BCAA610999BA}">
      <dgm:prSet/>
      <dgm:spPr/>
      <dgm:t>
        <a:bodyPr/>
        <a:lstStyle/>
        <a:p>
          <a:r>
            <a:rPr lang="en-US" dirty="0"/>
            <a:t>A place to put the information into point form. </a:t>
          </a:r>
        </a:p>
      </dgm:t>
    </dgm:pt>
    <dgm:pt modelId="{2A8801C2-EB6C-486F-9D71-D75308FCECEF}" type="parTrans" cxnId="{31064DAB-918C-4AC4-947B-651FED57AF89}">
      <dgm:prSet/>
      <dgm:spPr/>
      <dgm:t>
        <a:bodyPr/>
        <a:lstStyle/>
        <a:p>
          <a:endParaRPr lang="en-US"/>
        </a:p>
      </dgm:t>
    </dgm:pt>
    <dgm:pt modelId="{D8713C19-D0E8-4FAF-91FB-08B25DBE2F62}" type="sibTrans" cxnId="{31064DAB-918C-4AC4-947B-651FED57AF89}">
      <dgm:prSet/>
      <dgm:spPr/>
      <dgm:t>
        <a:bodyPr/>
        <a:lstStyle/>
        <a:p>
          <a:endParaRPr lang="en-US"/>
        </a:p>
      </dgm:t>
    </dgm:pt>
    <dgm:pt modelId="{8AF96645-C0EC-4CED-8110-FB03587F245B}" type="pres">
      <dgm:prSet presAssocID="{E21638D1-FD14-4464-8A1F-E84A3C52EF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0170C3-593B-48B5-9245-1B97FA8E7068}" type="pres">
      <dgm:prSet presAssocID="{AFB57BB4-2FE7-4B52-BCAB-D7DC6744F89E}" presName="hierRoot1" presStyleCnt="0"/>
      <dgm:spPr/>
    </dgm:pt>
    <dgm:pt modelId="{80EF83AD-0C13-4C88-8A51-F35C95CE499D}" type="pres">
      <dgm:prSet presAssocID="{AFB57BB4-2FE7-4B52-BCAB-D7DC6744F89E}" presName="composite" presStyleCnt="0"/>
      <dgm:spPr/>
    </dgm:pt>
    <dgm:pt modelId="{B4BDD769-5A08-4FC6-BF85-B120897152DE}" type="pres">
      <dgm:prSet presAssocID="{AFB57BB4-2FE7-4B52-BCAB-D7DC6744F89E}" presName="background" presStyleLbl="node0" presStyleIdx="0" presStyleCnt="3"/>
      <dgm:spPr/>
    </dgm:pt>
    <dgm:pt modelId="{B93291B1-DC75-448A-A799-2BB34BF35C77}" type="pres">
      <dgm:prSet presAssocID="{AFB57BB4-2FE7-4B52-BCAB-D7DC6744F89E}" presName="text" presStyleLbl="fgAcc0" presStyleIdx="0" presStyleCnt="3">
        <dgm:presLayoutVars>
          <dgm:chPref val="3"/>
        </dgm:presLayoutVars>
      </dgm:prSet>
      <dgm:spPr/>
    </dgm:pt>
    <dgm:pt modelId="{BACF2A74-3677-4E91-91A4-9F1ECAD33EF3}" type="pres">
      <dgm:prSet presAssocID="{AFB57BB4-2FE7-4B52-BCAB-D7DC6744F89E}" presName="hierChild2" presStyleCnt="0"/>
      <dgm:spPr/>
    </dgm:pt>
    <dgm:pt modelId="{A6F31944-6057-4232-A4D5-E074D4049DD5}" type="pres">
      <dgm:prSet presAssocID="{7A06F4E6-1095-4EA9-A9CD-49EA53193BEF}" presName="hierRoot1" presStyleCnt="0"/>
      <dgm:spPr/>
    </dgm:pt>
    <dgm:pt modelId="{0ECB7E73-95B7-4B7A-8D78-5FB49EAEC831}" type="pres">
      <dgm:prSet presAssocID="{7A06F4E6-1095-4EA9-A9CD-49EA53193BEF}" presName="composite" presStyleCnt="0"/>
      <dgm:spPr/>
    </dgm:pt>
    <dgm:pt modelId="{65798698-E277-4498-9B6C-00838976E58D}" type="pres">
      <dgm:prSet presAssocID="{7A06F4E6-1095-4EA9-A9CD-49EA53193BEF}" presName="background" presStyleLbl="node0" presStyleIdx="1" presStyleCnt="3"/>
      <dgm:spPr/>
    </dgm:pt>
    <dgm:pt modelId="{5DDCB910-29DF-486D-A2A7-4C7AA23285DA}" type="pres">
      <dgm:prSet presAssocID="{7A06F4E6-1095-4EA9-A9CD-49EA53193BEF}" presName="text" presStyleLbl="fgAcc0" presStyleIdx="1" presStyleCnt="3">
        <dgm:presLayoutVars>
          <dgm:chPref val="3"/>
        </dgm:presLayoutVars>
      </dgm:prSet>
      <dgm:spPr/>
    </dgm:pt>
    <dgm:pt modelId="{FE539FC0-7CD0-4DE8-B5B8-4E22478EFB70}" type="pres">
      <dgm:prSet presAssocID="{7A06F4E6-1095-4EA9-A9CD-49EA53193BEF}" presName="hierChild2" presStyleCnt="0"/>
      <dgm:spPr/>
    </dgm:pt>
    <dgm:pt modelId="{DB9706E0-9993-4A8A-B535-B4E337B81CDD}" type="pres">
      <dgm:prSet presAssocID="{B706BD7F-983D-41DF-99F2-BCAA610999BA}" presName="hierRoot1" presStyleCnt="0"/>
      <dgm:spPr/>
    </dgm:pt>
    <dgm:pt modelId="{E8BC969A-BBBF-4C75-8A06-972B36C1EF25}" type="pres">
      <dgm:prSet presAssocID="{B706BD7F-983D-41DF-99F2-BCAA610999BA}" presName="composite" presStyleCnt="0"/>
      <dgm:spPr/>
    </dgm:pt>
    <dgm:pt modelId="{C1C9BDFB-CF99-4411-B57E-AC475C64C9EA}" type="pres">
      <dgm:prSet presAssocID="{B706BD7F-983D-41DF-99F2-BCAA610999BA}" presName="background" presStyleLbl="node0" presStyleIdx="2" presStyleCnt="3"/>
      <dgm:spPr/>
    </dgm:pt>
    <dgm:pt modelId="{A3085A83-51CF-4FD6-B910-78241C3DB91F}" type="pres">
      <dgm:prSet presAssocID="{B706BD7F-983D-41DF-99F2-BCAA610999BA}" presName="text" presStyleLbl="fgAcc0" presStyleIdx="2" presStyleCnt="3">
        <dgm:presLayoutVars>
          <dgm:chPref val="3"/>
        </dgm:presLayoutVars>
      </dgm:prSet>
      <dgm:spPr/>
    </dgm:pt>
    <dgm:pt modelId="{FAD29BDB-2357-4D09-B515-D71EEEB34FD8}" type="pres">
      <dgm:prSet presAssocID="{B706BD7F-983D-41DF-99F2-BCAA610999BA}" presName="hierChild2" presStyleCnt="0"/>
      <dgm:spPr/>
    </dgm:pt>
  </dgm:ptLst>
  <dgm:cxnLst>
    <dgm:cxn modelId="{37459423-C188-4544-A50F-6F8035A15DF3}" type="presOf" srcId="{B706BD7F-983D-41DF-99F2-BCAA610999BA}" destId="{A3085A83-51CF-4FD6-B910-78241C3DB91F}" srcOrd="0" destOrd="0" presId="urn:microsoft.com/office/officeart/2005/8/layout/hierarchy1"/>
    <dgm:cxn modelId="{9A046F70-248C-4317-BB43-0AEFEF02110B}" srcId="{E21638D1-FD14-4464-8A1F-E84A3C52EF72}" destId="{7A06F4E6-1095-4EA9-A9CD-49EA53193BEF}" srcOrd="1" destOrd="0" parTransId="{2F3E464D-7881-4365-8B4D-3DD9E1903AC9}" sibTransId="{7B05554A-D1AC-44A9-97E6-6FC5E06A36D2}"/>
    <dgm:cxn modelId="{50B8357F-DD34-42DB-9E31-ECE6490E5231}" type="presOf" srcId="{7A06F4E6-1095-4EA9-A9CD-49EA53193BEF}" destId="{5DDCB910-29DF-486D-A2A7-4C7AA23285DA}" srcOrd="0" destOrd="0" presId="urn:microsoft.com/office/officeart/2005/8/layout/hierarchy1"/>
    <dgm:cxn modelId="{31064DAB-918C-4AC4-947B-651FED57AF89}" srcId="{E21638D1-FD14-4464-8A1F-E84A3C52EF72}" destId="{B706BD7F-983D-41DF-99F2-BCAA610999BA}" srcOrd="2" destOrd="0" parTransId="{2A8801C2-EB6C-486F-9D71-D75308FCECEF}" sibTransId="{D8713C19-D0E8-4FAF-91FB-08B25DBE2F62}"/>
    <dgm:cxn modelId="{3FDA49CC-ECC0-41A3-B4F1-6C524B4255BC}" type="presOf" srcId="{E21638D1-FD14-4464-8A1F-E84A3C52EF72}" destId="{8AF96645-C0EC-4CED-8110-FB03587F245B}" srcOrd="0" destOrd="0" presId="urn:microsoft.com/office/officeart/2005/8/layout/hierarchy1"/>
    <dgm:cxn modelId="{83111FF1-108B-43E1-9E4A-7FE707D77E99}" type="presOf" srcId="{AFB57BB4-2FE7-4B52-BCAB-D7DC6744F89E}" destId="{B93291B1-DC75-448A-A799-2BB34BF35C77}" srcOrd="0" destOrd="0" presId="urn:microsoft.com/office/officeart/2005/8/layout/hierarchy1"/>
    <dgm:cxn modelId="{6BF2CEFF-FF0E-41C7-9380-69445ED6C68B}" srcId="{E21638D1-FD14-4464-8A1F-E84A3C52EF72}" destId="{AFB57BB4-2FE7-4B52-BCAB-D7DC6744F89E}" srcOrd="0" destOrd="0" parTransId="{67F31FAB-0D20-4F01-AD62-212FBB0E08E7}" sibTransId="{43CC7BBC-FA9F-420A-BBB4-ABEEACF65126}"/>
    <dgm:cxn modelId="{886F39E8-CB95-44A2-945C-9A8AB92957F5}" type="presParOf" srcId="{8AF96645-C0EC-4CED-8110-FB03587F245B}" destId="{850170C3-593B-48B5-9245-1B97FA8E7068}" srcOrd="0" destOrd="0" presId="urn:microsoft.com/office/officeart/2005/8/layout/hierarchy1"/>
    <dgm:cxn modelId="{A3720CEC-9756-4786-9423-29C2BCCF37EF}" type="presParOf" srcId="{850170C3-593B-48B5-9245-1B97FA8E7068}" destId="{80EF83AD-0C13-4C88-8A51-F35C95CE499D}" srcOrd="0" destOrd="0" presId="urn:microsoft.com/office/officeart/2005/8/layout/hierarchy1"/>
    <dgm:cxn modelId="{2F236DAD-3C19-47C0-9C56-B328C4C74CC6}" type="presParOf" srcId="{80EF83AD-0C13-4C88-8A51-F35C95CE499D}" destId="{B4BDD769-5A08-4FC6-BF85-B120897152DE}" srcOrd="0" destOrd="0" presId="urn:microsoft.com/office/officeart/2005/8/layout/hierarchy1"/>
    <dgm:cxn modelId="{8A7F3D84-0A82-4595-905D-B2C68935A5C6}" type="presParOf" srcId="{80EF83AD-0C13-4C88-8A51-F35C95CE499D}" destId="{B93291B1-DC75-448A-A799-2BB34BF35C77}" srcOrd="1" destOrd="0" presId="urn:microsoft.com/office/officeart/2005/8/layout/hierarchy1"/>
    <dgm:cxn modelId="{4D227FBE-D198-47D7-8818-FE8662B89075}" type="presParOf" srcId="{850170C3-593B-48B5-9245-1B97FA8E7068}" destId="{BACF2A74-3677-4E91-91A4-9F1ECAD33EF3}" srcOrd="1" destOrd="0" presId="urn:microsoft.com/office/officeart/2005/8/layout/hierarchy1"/>
    <dgm:cxn modelId="{8841E88E-42ED-49D2-82C0-2CA6344C3071}" type="presParOf" srcId="{8AF96645-C0EC-4CED-8110-FB03587F245B}" destId="{A6F31944-6057-4232-A4D5-E074D4049DD5}" srcOrd="1" destOrd="0" presId="urn:microsoft.com/office/officeart/2005/8/layout/hierarchy1"/>
    <dgm:cxn modelId="{1C98EB96-9AC3-4934-9418-CFBBB6CA04F4}" type="presParOf" srcId="{A6F31944-6057-4232-A4D5-E074D4049DD5}" destId="{0ECB7E73-95B7-4B7A-8D78-5FB49EAEC831}" srcOrd="0" destOrd="0" presId="urn:microsoft.com/office/officeart/2005/8/layout/hierarchy1"/>
    <dgm:cxn modelId="{B5AAA70C-F85B-49B6-BEDE-B576DBC54B25}" type="presParOf" srcId="{0ECB7E73-95B7-4B7A-8D78-5FB49EAEC831}" destId="{65798698-E277-4498-9B6C-00838976E58D}" srcOrd="0" destOrd="0" presId="urn:microsoft.com/office/officeart/2005/8/layout/hierarchy1"/>
    <dgm:cxn modelId="{53BEA731-971F-4095-BFF6-7C519D5A0804}" type="presParOf" srcId="{0ECB7E73-95B7-4B7A-8D78-5FB49EAEC831}" destId="{5DDCB910-29DF-486D-A2A7-4C7AA23285DA}" srcOrd="1" destOrd="0" presId="urn:microsoft.com/office/officeart/2005/8/layout/hierarchy1"/>
    <dgm:cxn modelId="{8948D610-658C-4697-AB96-E0FE2E7BC0CD}" type="presParOf" srcId="{A6F31944-6057-4232-A4D5-E074D4049DD5}" destId="{FE539FC0-7CD0-4DE8-B5B8-4E22478EFB70}" srcOrd="1" destOrd="0" presId="urn:microsoft.com/office/officeart/2005/8/layout/hierarchy1"/>
    <dgm:cxn modelId="{FC14F7FC-1274-4CD2-BAB0-67185A50E55F}" type="presParOf" srcId="{8AF96645-C0EC-4CED-8110-FB03587F245B}" destId="{DB9706E0-9993-4A8A-B535-B4E337B81CDD}" srcOrd="2" destOrd="0" presId="urn:microsoft.com/office/officeart/2005/8/layout/hierarchy1"/>
    <dgm:cxn modelId="{B63D68DA-A01B-487A-811A-E5CD581D61CC}" type="presParOf" srcId="{DB9706E0-9993-4A8A-B535-B4E337B81CDD}" destId="{E8BC969A-BBBF-4C75-8A06-972B36C1EF25}" srcOrd="0" destOrd="0" presId="urn:microsoft.com/office/officeart/2005/8/layout/hierarchy1"/>
    <dgm:cxn modelId="{DAB83240-39F2-40A8-A457-010329AA4F8F}" type="presParOf" srcId="{E8BC969A-BBBF-4C75-8A06-972B36C1EF25}" destId="{C1C9BDFB-CF99-4411-B57E-AC475C64C9EA}" srcOrd="0" destOrd="0" presId="urn:microsoft.com/office/officeart/2005/8/layout/hierarchy1"/>
    <dgm:cxn modelId="{68DB2DBA-FF69-428F-B9C8-CA5479ABD1AC}" type="presParOf" srcId="{E8BC969A-BBBF-4C75-8A06-972B36C1EF25}" destId="{A3085A83-51CF-4FD6-B910-78241C3DB91F}" srcOrd="1" destOrd="0" presId="urn:microsoft.com/office/officeart/2005/8/layout/hierarchy1"/>
    <dgm:cxn modelId="{37F99707-EAE5-4BA6-B813-BB17F98E4A40}" type="presParOf" srcId="{DB9706E0-9993-4A8A-B535-B4E337B81CDD}" destId="{FAD29BDB-2357-4D09-B515-D71EEEB34F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78375-A136-4CFA-BD41-EB667ED4C025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4F82A4-7A7A-4733-B822-BA9135F9DDAE}">
      <dgm:prSet/>
      <dgm:spPr/>
      <dgm:t>
        <a:bodyPr/>
        <a:lstStyle/>
        <a:p>
          <a:r>
            <a:rPr lang="en-US"/>
            <a:t>Do</a:t>
          </a:r>
        </a:p>
      </dgm:t>
    </dgm:pt>
    <dgm:pt modelId="{D7006352-F987-42E6-BCCE-06F9ECB6E0A8}" type="parTrans" cxnId="{B70C6A69-088C-45FB-AF50-0C90FA45681A}">
      <dgm:prSet/>
      <dgm:spPr/>
      <dgm:t>
        <a:bodyPr/>
        <a:lstStyle/>
        <a:p>
          <a:endParaRPr lang="en-US"/>
        </a:p>
      </dgm:t>
    </dgm:pt>
    <dgm:pt modelId="{68EE4734-09A7-4336-8C54-C87D43AF4A22}" type="sibTrans" cxnId="{B70C6A69-088C-45FB-AF50-0C90FA45681A}">
      <dgm:prSet/>
      <dgm:spPr/>
      <dgm:t>
        <a:bodyPr/>
        <a:lstStyle/>
        <a:p>
          <a:endParaRPr lang="en-US"/>
        </a:p>
      </dgm:t>
    </dgm:pt>
    <dgm:pt modelId="{45926D16-B638-4BDA-8F1C-A5EE6B48FF2D}">
      <dgm:prSet custT="1"/>
      <dgm:spPr/>
      <dgm:t>
        <a:bodyPr/>
        <a:lstStyle/>
        <a:p>
          <a:r>
            <a:rPr lang="en-US" sz="1600" dirty="0"/>
            <a:t>AFTER you have completed your E-notes!</a:t>
          </a:r>
        </a:p>
      </dgm:t>
    </dgm:pt>
    <dgm:pt modelId="{E73DD8F3-5DDE-47CA-92B3-D07DAB73F353}" type="parTrans" cxnId="{390F3142-4D9B-4726-A25C-D2DDC3F03968}">
      <dgm:prSet/>
      <dgm:spPr/>
      <dgm:t>
        <a:bodyPr/>
        <a:lstStyle/>
        <a:p>
          <a:endParaRPr lang="en-US"/>
        </a:p>
      </dgm:t>
    </dgm:pt>
    <dgm:pt modelId="{C4091783-84D8-4D80-AF12-F22E18326AD6}" type="sibTrans" cxnId="{390F3142-4D9B-4726-A25C-D2DDC3F03968}">
      <dgm:prSet/>
      <dgm:spPr/>
      <dgm:t>
        <a:bodyPr/>
        <a:lstStyle/>
        <a:p>
          <a:endParaRPr lang="en-US"/>
        </a:p>
      </dgm:t>
    </dgm:pt>
    <dgm:pt modelId="{B25060EC-2F38-4FB1-B783-9FBD8CA8DEA9}">
      <dgm:prSet/>
      <dgm:spPr/>
      <dgm:t>
        <a:bodyPr/>
        <a:lstStyle/>
        <a:p>
          <a:r>
            <a:rPr lang="en-US"/>
            <a:t>Go</a:t>
          </a:r>
        </a:p>
      </dgm:t>
    </dgm:pt>
    <dgm:pt modelId="{65DA01A2-3B45-4E9A-A5A2-A7E4236AB926}" type="parTrans" cxnId="{9193ABE5-AD06-48A0-AA24-22556A1CCBFA}">
      <dgm:prSet/>
      <dgm:spPr/>
      <dgm:t>
        <a:bodyPr/>
        <a:lstStyle/>
        <a:p>
          <a:endParaRPr lang="en-US"/>
        </a:p>
      </dgm:t>
    </dgm:pt>
    <dgm:pt modelId="{58827D80-1AC7-4AAD-A576-9D801EC54478}" type="sibTrans" cxnId="{9193ABE5-AD06-48A0-AA24-22556A1CCBFA}">
      <dgm:prSet/>
      <dgm:spPr/>
      <dgm:t>
        <a:bodyPr/>
        <a:lstStyle/>
        <a:p>
          <a:endParaRPr lang="en-US"/>
        </a:p>
      </dgm:t>
    </dgm:pt>
    <dgm:pt modelId="{89B8FD8D-52C2-4879-83DB-EC72258E940A}">
      <dgm:prSet custT="1"/>
      <dgm:spPr/>
      <dgm:t>
        <a:bodyPr/>
        <a:lstStyle/>
        <a:p>
          <a:r>
            <a:rPr lang="en-US" sz="1600" dirty="0"/>
            <a:t>to the last page of your Life and the Cell package.</a:t>
          </a:r>
        </a:p>
      </dgm:t>
    </dgm:pt>
    <dgm:pt modelId="{7AEBACA3-7ECB-4E10-BFC2-81A20B33D7F8}" type="parTrans" cxnId="{C546BA44-C4DA-4F25-B9D6-20542C2FB41E}">
      <dgm:prSet/>
      <dgm:spPr/>
      <dgm:t>
        <a:bodyPr/>
        <a:lstStyle/>
        <a:p>
          <a:endParaRPr lang="en-US"/>
        </a:p>
      </dgm:t>
    </dgm:pt>
    <dgm:pt modelId="{0A27C3CF-8B44-43B4-92C4-B8CD34C5411B}" type="sibTrans" cxnId="{C546BA44-C4DA-4F25-B9D6-20542C2FB41E}">
      <dgm:prSet/>
      <dgm:spPr/>
      <dgm:t>
        <a:bodyPr/>
        <a:lstStyle/>
        <a:p>
          <a:endParaRPr lang="en-US"/>
        </a:p>
      </dgm:t>
    </dgm:pt>
    <dgm:pt modelId="{3ACD4159-D8C6-4977-89E2-1543D3B0CB33}">
      <dgm:prSet/>
      <dgm:spPr/>
      <dgm:t>
        <a:bodyPr/>
        <a:lstStyle/>
        <a:p>
          <a:r>
            <a:rPr lang="en-US"/>
            <a:t>Fill in</a:t>
          </a:r>
        </a:p>
      </dgm:t>
    </dgm:pt>
    <dgm:pt modelId="{10E8C0E0-E5A5-4557-80C3-4F1565292AA5}" type="parTrans" cxnId="{DC19B6B7-1F85-4909-A87B-5E379C4B9C11}">
      <dgm:prSet/>
      <dgm:spPr/>
      <dgm:t>
        <a:bodyPr/>
        <a:lstStyle/>
        <a:p>
          <a:endParaRPr lang="en-US"/>
        </a:p>
      </dgm:t>
    </dgm:pt>
    <dgm:pt modelId="{937F3060-2BAB-4B40-AE25-F80214261D13}" type="sibTrans" cxnId="{DC19B6B7-1F85-4909-A87B-5E379C4B9C11}">
      <dgm:prSet/>
      <dgm:spPr/>
      <dgm:t>
        <a:bodyPr/>
        <a:lstStyle/>
        <a:p>
          <a:endParaRPr lang="en-US"/>
        </a:p>
      </dgm:t>
    </dgm:pt>
    <dgm:pt modelId="{433D27AE-615C-464D-9619-6CB355AA0925}">
      <dgm:prSet custT="1"/>
      <dgm:spPr/>
      <dgm:t>
        <a:bodyPr/>
        <a:lstStyle/>
        <a:p>
          <a:r>
            <a:rPr lang="en-US" sz="1600" dirty="0"/>
            <a:t>the sheet either electronically or by hand.  You will do this by changing your point form notes back into sentences.  </a:t>
          </a:r>
        </a:p>
      </dgm:t>
    </dgm:pt>
    <dgm:pt modelId="{A24BC1AA-4D9E-4DD9-AE68-0385774D07E9}" type="parTrans" cxnId="{0A5B58D9-BB68-456C-8A31-6E09C207DFCE}">
      <dgm:prSet/>
      <dgm:spPr/>
      <dgm:t>
        <a:bodyPr/>
        <a:lstStyle/>
        <a:p>
          <a:endParaRPr lang="en-US"/>
        </a:p>
      </dgm:t>
    </dgm:pt>
    <dgm:pt modelId="{16C9993C-6D95-42DB-A8F1-80979F958895}" type="sibTrans" cxnId="{0A5B58D9-BB68-456C-8A31-6E09C207DFCE}">
      <dgm:prSet/>
      <dgm:spPr/>
      <dgm:t>
        <a:bodyPr/>
        <a:lstStyle/>
        <a:p>
          <a:endParaRPr lang="en-US"/>
        </a:p>
      </dgm:t>
    </dgm:pt>
    <dgm:pt modelId="{D527B2FF-26A8-487A-A4FC-34DE2AB3802C}">
      <dgm:prSet/>
      <dgm:spPr/>
      <dgm:t>
        <a:bodyPr/>
        <a:lstStyle/>
        <a:p>
          <a:r>
            <a:rPr lang="en-US"/>
            <a:t>Make</a:t>
          </a:r>
        </a:p>
      </dgm:t>
    </dgm:pt>
    <dgm:pt modelId="{F420B5E9-CCC6-425D-A1CB-F8C9F50F1142}" type="parTrans" cxnId="{E30C2FA7-FAF9-4E37-AF20-C44FA6D7F1F0}">
      <dgm:prSet/>
      <dgm:spPr/>
      <dgm:t>
        <a:bodyPr/>
        <a:lstStyle/>
        <a:p>
          <a:endParaRPr lang="en-US"/>
        </a:p>
      </dgm:t>
    </dgm:pt>
    <dgm:pt modelId="{0EEBB025-2DB8-400C-8C59-23AB23CB4173}" type="sibTrans" cxnId="{E30C2FA7-FAF9-4E37-AF20-C44FA6D7F1F0}">
      <dgm:prSet/>
      <dgm:spPr/>
      <dgm:t>
        <a:bodyPr/>
        <a:lstStyle/>
        <a:p>
          <a:endParaRPr lang="en-US"/>
        </a:p>
      </dgm:t>
    </dgm:pt>
    <dgm:pt modelId="{E871C998-A332-412E-8EC4-A3DD68C96269}">
      <dgm:prSet custT="1"/>
      <dgm:spPr/>
      <dgm:t>
        <a:bodyPr/>
        <a:lstStyle/>
        <a:p>
          <a:r>
            <a:rPr lang="en-US" sz="1600" dirty="0"/>
            <a:t>sure you are only using the point form notes.  Ignore the rest</a:t>
          </a:r>
          <a:r>
            <a:rPr lang="en-US" sz="1100" dirty="0"/>
            <a:t>.</a:t>
          </a:r>
        </a:p>
      </dgm:t>
    </dgm:pt>
    <dgm:pt modelId="{27F4A9E0-5157-4588-9159-D915AB7754F6}" type="parTrans" cxnId="{2F4BA811-A740-4073-8E34-5CF08A2C9F00}">
      <dgm:prSet/>
      <dgm:spPr/>
      <dgm:t>
        <a:bodyPr/>
        <a:lstStyle/>
        <a:p>
          <a:endParaRPr lang="en-US"/>
        </a:p>
      </dgm:t>
    </dgm:pt>
    <dgm:pt modelId="{4C806C6B-93D0-4D3A-AE54-BC56D776D71B}" type="sibTrans" cxnId="{2F4BA811-A740-4073-8E34-5CF08A2C9F00}">
      <dgm:prSet/>
      <dgm:spPr/>
      <dgm:t>
        <a:bodyPr/>
        <a:lstStyle/>
        <a:p>
          <a:endParaRPr lang="en-US"/>
        </a:p>
      </dgm:t>
    </dgm:pt>
    <dgm:pt modelId="{CF12A371-64F1-4048-A589-4B6F3D187438}">
      <dgm:prSet/>
      <dgm:spPr/>
      <dgm:t>
        <a:bodyPr/>
        <a:lstStyle/>
        <a:p>
          <a:r>
            <a:rPr lang="en-US" dirty="0"/>
            <a:t>Don’t forget</a:t>
          </a:r>
        </a:p>
      </dgm:t>
    </dgm:pt>
    <dgm:pt modelId="{CEBEF0A9-2CF0-4D4F-A91F-224A61967834}" type="parTrans" cxnId="{40813BBC-9273-48A4-8C34-20D05FE14883}">
      <dgm:prSet/>
      <dgm:spPr/>
      <dgm:t>
        <a:bodyPr/>
        <a:lstStyle/>
        <a:p>
          <a:endParaRPr lang="en-US"/>
        </a:p>
      </dgm:t>
    </dgm:pt>
    <dgm:pt modelId="{BB92EAE4-268D-462E-9D5E-A8345960ACF8}" type="sibTrans" cxnId="{40813BBC-9273-48A4-8C34-20D05FE14883}">
      <dgm:prSet/>
      <dgm:spPr/>
      <dgm:t>
        <a:bodyPr/>
        <a:lstStyle/>
        <a:p>
          <a:endParaRPr lang="en-US"/>
        </a:p>
      </dgm:t>
    </dgm:pt>
    <dgm:pt modelId="{8EE8E567-1CCF-4288-8FE4-D226F84DB3DB}">
      <dgm:prSet custT="1"/>
      <dgm:spPr/>
      <dgm:t>
        <a:bodyPr/>
        <a:lstStyle/>
        <a:p>
          <a:r>
            <a:rPr lang="en-US" sz="1600" dirty="0"/>
            <a:t>to record your sources at the end.  You should have more than three so just add another sheet of paper for the rest of the sources. </a:t>
          </a:r>
        </a:p>
      </dgm:t>
    </dgm:pt>
    <dgm:pt modelId="{DD6C84CF-59A5-44BD-B9A6-1714617D3BDE}" type="parTrans" cxnId="{0F932853-DA42-4476-9D6B-F89511BB2024}">
      <dgm:prSet/>
      <dgm:spPr/>
      <dgm:t>
        <a:bodyPr/>
        <a:lstStyle/>
        <a:p>
          <a:endParaRPr lang="en-US"/>
        </a:p>
      </dgm:t>
    </dgm:pt>
    <dgm:pt modelId="{8424429B-6FD9-45BA-A52B-18603B193E2A}" type="sibTrans" cxnId="{0F932853-DA42-4476-9D6B-F89511BB2024}">
      <dgm:prSet/>
      <dgm:spPr/>
      <dgm:t>
        <a:bodyPr/>
        <a:lstStyle/>
        <a:p>
          <a:endParaRPr lang="en-US"/>
        </a:p>
      </dgm:t>
    </dgm:pt>
    <dgm:pt modelId="{F1CFC437-0614-497A-8AC0-C84E74B8004B}" type="pres">
      <dgm:prSet presAssocID="{58178375-A136-4CFA-BD41-EB667ED4C025}" presName="Name0" presStyleCnt="0">
        <dgm:presLayoutVars>
          <dgm:dir/>
          <dgm:animLvl val="lvl"/>
          <dgm:resizeHandles val="exact"/>
        </dgm:presLayoutVars>
      </dgm:prSet>
      <dgm:spPr/>
    </dgm:pt>
    <dgm:pt modelId="{537F3BDC-9B05-4742-83FE-7045B1FF5C13}" type="pres">
      <dgm:prSet presAssocID="{CF12A371-64F1-4048-A589-4B6F3D187438}" presName="boxAndChildren" presStyleCnt="0"/>
      <dgm:spPr/>
    </dgm:pt>
    <dgm:pt modelId="{C3538522-0835-40F6-A5BB-29D005AAD63A}" type="pres">
      <dgm:prSet presAssocID="{CF12A371-64F1-4048-A589-4B6F3D187438}" presName="parentTextBox" presStyleLbl="alignNode1" presStyleIdx="0" presStyleCnt="5"/>
      <dgm:spPr/>
    </dgm:pt>
    <dgm:pt modelId="{2DDF48DD-9F81-47D3-A21F-2317150268ED}" type="pres">
      <dgm:prSet presAssocID="{CF12A371-64F1-4048-A589-4B6F3D187438}" presName="descendantBox" presStyleLbl="bgAccFollowNode1" presStyleIdx="0" presStyleCnt="5"/>
      <dgm:spPr/>
    </dgm:pt>
    <dgm:pt modelId="{250C212D-34C8-4D50-926C-69E9E6E857CF}" type="pres">
      <dgm:prSet presAssocID="{0EEBB025-2DB8-400C-8C59-23AB23CB4173}" presName="sp" presStyleCnt="0"/>
      <dgm:spPr/>
    </dgm:pt>
    <dgm:pt modelId="{2506DD9D-AF80-4946-940B-CDC0DF90BE67}" type="pres">
      <dgm:prSet presAssocID="{D527B2FF-26A8-487A-A4FC-34DE2AB3802C}" presName="arrowAndChildren" presStyleCnt="0"/>
      <dgm:spPr/>
    </dgm:pt>
    <dgm:pt modelId="{CB58938B-3428-4D84-876A-1E041DE543FB}" type="pres">
      <dgm:prSet presAssocID="{D527B2FF-26A8-487A-A4FC-34DE2AB3802C}" presName="parentTextArrow" presStyleLbl="node1" presStyleIdx="0" presStyleCnt="0"/>
      <dgm:spPr/>
    </dgm:pt>
    <dgm:pt modelId="{EA8DC2E8-7C72-47C2-9F08-9BBFB0246C2F}" type="pres">
      <dgm:prSet presAssocID="{D527B2FF-26A8-487A-A4FC-34DE2AB3802C}" presName="arrow" presStyleLbl="alignNode1" presStyleIdx="1" presStyleCnt="5"/>
      <dgm:spPr/>
    </dgm:pt>
    <dgm:pt modelId="{2ACCAB98-D498-4477-9848-E04EDA6FA312}" type="pres">
      <dgm:prSet presAssocID="{D527B2FF-26A8-487A-A4FC-34DE2AB3802C}" presName="descendantArrow" presStyleLbl="bgAccFollowNode1" presStyleIdx="1" presStyleCnt="5"/>
      <dgm:spPr/>
    </dgm:pt>
    <dgm:pt modelId="{B8B6733C-18E9-4F66-AD22-948C2385B7D1}" type="pres">
      <dgm:prSet presAssocID="{937F3060-2BAB-4B40-AE25-F80214261D13}" presName="sp" presStyleCnt="0"/>
      <dgm:spPr/>
    </dgm:pt>
    <dgm:pt modelId="{C68F0E48-67AA-4D9F-81A0-A9A9BD258C85}" type="pres">
      <dgm:prSet presAssocID="{3ACD4159-D8C6-4977-89E2-1543D3B0CB33}" presName="arrowAndChildren" presStyleCnt="0"/>
      <dgm:spPr/>
    </dgm:pt>
    <dgm:pt modelId="{3BCFDA10-7180-422B-87F5-4677C5867990}" type="pres">
      <dgm:prSet presAssocID="{3ACD4159-D8C6-4977-89E2-1543D3B0CB33}" presName="parentTextArrow" presStyleLbl="node1" presStyleIdx="0" presStyleCnt="0"/>
      <dgm:spPr/>
    </dgm:pt>
    <dgm:pt modelId="{E93E6550-2889-4DCD-9903-57A01799D9AF}" type="pres">
      <dgm:prSet presAssocID="{3ACD4159-D8C6-4977-89E2-1543D3B0CB33}" presName="arrow" presStyleLbl="alignNode1" presStyleIdx="2" presStyleCnt="5"/>
      <dgm:spPr/>
    </dgm:pt>
    <dgm:pt modelId="{D19140A2-5CB2-42D2-94FC-C81BFD007F31}" type="pres">
      <dgm:prSet presAssocID="{3ACD4159-D8C6-4977-89E2-1543D3B0CB33}" presName="descendantArrow" presStyleLbl="bgAccFollowNode1" presStyleIdx="2" presStyleCnt="5"/>
      <dgm:spPr/>
    </dgm:pt>
    <dgm:pt modelId="{66FA1A80-E695-47BB-8909-D1F6ADEAE3C4}" type="pres">
      <dgm:prSet presAssocID="{58827D80-1AC7-4AAD-A576-9D801EC54478}" presName="sp" presStyleCnt="0"/>
      <dgm:spPr/>
    </dgm:pt>
    <dgm:pt modelId="{630680F6-9B77-495A-83FB-FD6FB8EB8D4B}" type="pres">
      <dgm:prSet presAssocID="{B25060EC-2F38-4FB1-B783-9FBD8CA8DEA9}" presName="arrowAndChildren" presStyleCnt="0"/>
      <dgm:spPr/>
    </dgm:pt>
    <dgm:pt modelId="{7DE9679C-7FB9-468A-A56F-C1619B98D65C}" type="pres">
      <dgm:prSet presAssocID="{B25060EC-2F38-4FB1-B783-9FBD8CA8DEA9}" presName="parentTextArrow" presStyleLbl="node1" presStyleIdx="0" presStyleCnt="0"/>
      <dgm:spPr/>
    </dgm:pt>
    <dgm:pt modelId="{2EB30CA6-2BC5-4BAB-937F-6ACB33AB0DB6}" type="pres">
      <dgm:prSet presAssocID="{B25060EC-2F38-4FB1-B783-9FBD8CA8DEA9}" presName="arrow" presStyleLbl="alignNode1" presStyleIdx="3" presStyleCnt="5"/>
      <dgm:spPr/>
    </dgm:pt>
    <dgm:pt modelId="{4507649D-2FE9-488F-A9A3-CD886F0956F9}" type="pres">
      <dgm:prSet presAssocID="{B25060EC-2F38-4FB1-B783-9FBD8CA8DEA9}" presName="descendantArrow" presStyleLbl="bgAccFollowNode1" presStyleIdx="3" presStyleCnt="5"/>
      <dgm:spPr/>
    </dgm:pt>
    <dgm:pt modelId="{24F36E4E-4925-44C6-9B70-C2478EDD44B3}" type="pres">
      <dgm:prSet presAssocID="{68EE4734-09A7-4336-8C54-C87D43AF4A22}" presName="sp" presStyleCnt="0"/>
      <dgm:spPr/>
    </dgm:pt>
    <dgm:pt modelId="{E8A3D97C-7CDD-48DE-A70E-BB0B9B06D801}" type="pres">
      <dgm:prSet presAssocID="{ED4F82A4-7A7A-4733-B822-BA9135F9DDAE}" presName="arrowAndChildren" presStyleCnt="0"/>
      <dgm:spPr/>
    </dgm:pt>
    <dgm:pt modelId="{A87F0F70-3579-4B5E-8F5A-93015C22E6DB}" type="pres">
      <dgm:prSet presAssocID="{ED4F82A4-7A7A-4733-B822-BA9135F9DDAE}" presName="parentTextArrow" presStyleLbl="node1" presStyleIdx="0" presStyleCnt="0"/>
      <dgm:spPr/>
    </dgm:pt>
    <dgm:pt modelId="{BA7625AE-BF54-40F5-A415-DCD2493B13A6}" type="pres">
      <dgm:prSet presAssocID="{ED4F82A4-7A7A-4733-B822-BA9135F9DDAE}" presName="arrow" presStyleLbl="alignNode1" presStyleIdx="4" presStyleCnt="5"/>
      <dgm:spPr/>
    </dgm:pt>
    <dgm:pt modelId="{65BDF70E-224B-44D6-9143-B41B6013FB22}" type="pres">
      <dgm:prSet presAssocID="{ED4F82A4-7A7A-4733-B822-BA9135F9DDAE}" presName="descendantArrow" presStyleLbl="bgAccFollowNode1" presStyleIdx="4" presStyleCnt="5"/>
      <dgm:spPr/>
    </dgm:pt>
  </dgm:ptLst>
  <dgm:cxnLst>
    <dgm:cxn modelId="{22F0210F-1F15-417C-89D1-4ADFE2DC90B7}" type="presOf" srcId="{45926D16-B638-4BDA-8F1C-A5EE6B48FF2D}" destId="{65BDF70E-224B-44D6-9143-B41B6013FB22}" srcOrd="0" destOrd="0" presId="urn:microsoft.com/office/officeart/2016/7/layout/VerticalDownArrowProcess"/>
    <dgm:cxn modelId="{2F4BA811-A740-4073-8E34-5CF08A2C9F00}" srcId="{D527B2FF-26A8-487A-A4FC-34DE2AB3802C}" destId="{E871C998-A332-412E-8EC4-A3DD68C96269}" srcOrd="0" destOrd="0" parTransId="{27F4A9E0-5157-4588-9159-D915AB7754F6}" sibTransId="{4C806C6B-93D0-4D3A-AE54-BC56D776D71B}"/>
    <dgm:cxn modelId="{75558915-70FA-4187-9A96-78674EB5B881}" type="presOf" srcId="{ED4F82A4-7A7A-4733-B822-BA9135F9DDAE}" destId="{BA7625AE-BF54-40F5-A415-DCD2493B13A6}" srcOrd="1" destOrd="0" presId="urn:microsoft.com/office/officeart/2016/7/layout/VerticalDownArrowProcess"/>
    <dgm:cxn modelId="{A0E00529-9A95-4BF6-836B-68C10BB106B6}" type="presOf" srcId="{433D27AE-615C-464D-9619-6CB355AA0925}" destId="{D19140A2-5CB2-42D2-94FC-C81BFD007F31}" srcOrd="0" destOrd="0" presId="urn:microsoft.com/office/officeart/2016/7/layout/VerticalDownArrowProcess"/>
    <dgm:cxn modelId="{70D6B660-C163-4088-8F51-5A1705CFFA58}" type="presOf" srcId="{CF12A371-64F1-4048-A589-4B6F3D187438}" destId="{C3538522-0835-40F6-A5BB-29D005AAD63A}" srcOrd="0" destOrd="0" presId="urn:microsoft.com/office/officeart/2016/7/layout/VerticalDownArrowProcess"/>
    <dgm:cxn modelId="{390F3142-4D9B-4726-A25C-D2DDC3F03968}" srcId="{ED4F82A4-7A7A-4733-B822-BA9135F9DDAE}" destId="{45926D16-B638-4BDA-8F1C-A5EE6B48FF2D}" srcOrd="0" destOrd="0" parTransId="{E73DD8F3-5DDE-47CA-92B3-D07DAB73F353}" sibTransId="{C4091783-84D8-4D80-AF12-F22E18326AD6}"/>
    <dgm:cxn modelId="{C546BA44-C4DA-4F25-B9D6-20542C2FB41E}" srcId="{B25060EC-2F38-4FB1-B783-9FBD8CA8DEA9}" destId="{89B8FD8D-52C2-4879-83DB-EC72258E940A}" srcOrd="0" destOrd="0" parTransId="{7AEBACA3-7ECB-4E10-BFC2-81A20B33D7F8}" sibTransId="{0A27C3CF-8B44-43B4-92C4-B8CD34C5411B}"/>
    <dgm:cxn modelId="{B70C6A69-088C-45FB-AF50-0C90FA45681A}" srcId="{58178375-A136-4CFA-BD41-EB667ED4C025}" destId="{ED4F82A4-7A7A-4733-B822-BA9135F9DDAE}" srcOrd="0" destOrd="0" parTransId="{D7006352-F987-42E6-BCCE-06F9ECB6E0A8}" sibTransId="{68EE4734-09A7-4336-8C54-C87D43AF4A22}"/>
    <dgm:cxn modelId="{0F932853-DA42-4476-9D6B-F89511BB2024}" srcId="{CF12A371-64F1-4048-A589-4B6F3D187438}" destId="{8EE8E567-1CCF-4288-8FE4-D226F84DB3DB}" srcOrd="0" destOrd="0" parTransId="{DD6C84CF-59A5-44BD-B9A6-1714617D3BDE}" sibTransId="{8424429B-6FD9-45BA-A52B-18603B193E2A}"/>
    <dgm:cxn modelId="{CC74F753-B53A-4CD0-8705-F3FBF9188D5E}" type="presOf" srcId="{B25060EC-2F38-4FB1-B783-9FBD8CA8DEA9}" destId="{2EB30CA6-2BC5-4BAB-937F-6ACB33AB0DB6}" srcOrd="1" destOrd="0" presId="urn:microsoft.com/office/officeart/2016/7/layout/VerticalDownArrowProcess"/>
    <dgm:cxn modelId="{A5D70D5A-C387-4E54-B846-43ADD66D0AC1}" type="presOf" srcId="{89B8FD8D-52C2-4879-83DB-EC72258E940A}" destId="{4507649D-2FE9-488F-A9A3-CD886F0956F9}" srcOrd="0" destOrd="0" presId="urn:microsoft.com/office/officeart/2016/7/layout/VerticalDownArrowProcess"/>
    <dgm:cxn modelId="{AF2C6798-46B0-4F06-A1E2-923DFE2FCEA4}" type="presOf" srcId="{D527B2FF-26A8-487A-A4FC-34DE2AB3802C}" destId="{CB58938B-3428-4D84-876A-1E041DE543FB}" srcOrd="0" destOrd="0" presId="urn:microsoft.com/office/officeart/2016/7/layout/VerticalDownArrowProcess"/>
    <dgm:cxn modelId="{074F1CA0-64A2-4109-BB63-9699F52878E1}" type="presOf" srcId="{8EE8E567-1CCF-4288-8FE4-D226F84DB3DB}" destId="{2DDF48DD-9F81-47D3-A21F-2317150268ED}" srcOrd="0" destOrd="0" presId="urn:microsoft.com/office/officeart/2016/7/layout/VerticalDownArrowProcess"/>
    <dgm:cxn modelId="{B102D0A2-BF99-4D0C-8AD9-7195E98F47F8}" type="presOf" srcId="{ED4F82A4-7A7A-4733-B822-BA9135F9DDAE}" destId="{A87F0F70-3579-4B5E-8F5A-93015C22E6DB}" srcOrd="0" destOrd="0" presId="urn:microsoft.com/office/officeart/2016/7/layout/VerticalDownArrowProcess"/>
    <dgm:cxn modelId="{295BADA6-965C-4302-9FDC-DAA8D949F44D}" type="presOf" srcId="{3ACD4159-D8C6-4977-89E2-1543D3B0CB33}" destId="{E93E6550-2889-4DCD-9903-57A01799D9AF}" srcOrd="1" destOrd="0" presId="urn:microsoft.com/office/officeart/2016/7/layout/VerticalDownArrowProcess"/>
    <dgm:cxn modelId="{E30C2FA7-FAF9-4E37-AF20-C44FA6D7F1F0}" srcId="{58178375-A136-4CFA-BD41-EB667ED4C025}" destId="{D527B2FF-26A8-487A-A4FC-34DE2AB3802C}" srcOrd="3" destOrd="0" parTransId="{F420B5E9-CCC6-425D-A1CB-F8C9F50F1142}" sibTransId="{0EEBB025-2DB8-400C-8C59-23AB23CB4173}"/>
    <dgm:cxn modelId="{DC19B6B7-1F85-4909-A87B-5E379C4B9C11}" srcId="{58178375-A136-4CFA-BD41-EB667ED4C025}" destId="{3ACD4159-D8C6-4977-89E2-1543D3B0CB33}" srcOrd="2" destOrd="0" parTransId="{10E8C0E0-E5A5-4557-80C3-4F1565292AA5}" sibTransId="{937F3060-2BAB-4B40-AE25-F80214261D13}"/>
    <dgm:cxn modelId="{40813BBC-9273-48A4-8C34-20D05FE14883}" srcId="{58178375-A136-4CFA-BD41-EB667ED4C025}" destId="{CF12A371-64F1-4048-A589-4B6F3D187438}" srcOrd="4" destOrd="0" parTransId="{CEBEF0A9-2CF0-4D4F-A91F-224A61967834}" sibTransId="{BB92EAE4-268D-462E-9D5E-A8345960ACF8}"/>
    <dgm:cxn modelId="{02AA9FC6-A004-4230-8414-16F998EBB250}" type="presOf" srcId="{58178375-A136-4CFA-BD41-EB667ED4C025}" destId="{F1CFC437-0614-497A-8AC0-C84E74B8004B}" srcOrd="0" destOrd="0" presId="urn:microsoft.com/office/officeart/2016/7/layout/VerticalDownArrowProcess"/>
    <dgm:cxn modelId="{D90AB6CF-1D1B-49AD-8643-8E581E57DA08}" type="presOf" srcId="{3ACD4159-D8C6-4977-89E2-1543D3B0CB33}" destId="{3BCFDA10-7180-422B-87F5-4677C5867990}" srcOrd="0" destOrd="0" presId="urn:microsoft.com/office/officeart/2016/7/layout/VerticalDownArrowProcess"/>
    <dgm:cxn modelId="{02BC29D3-CE69-44AF-8E6A-B3B318E8E062}" type="presOf" srcId="{D527B2FF-26A8-487A-A4FC-34DE2AB3802C}" destId="{EA8DC2E8-7C72-47C2-9F08-9BBFB0246C2F}" srcOrd="1" destOrd="0" presId="urn:microsoft.com/office/officeart/2016/7/layout/VerticalDownArrowProcess"/>
    <dgm:cxn modelId="{0A5B58D9-BB68-456C-8A31-6E09C207DFCE}" srcId="{3ACD4159-D8C6-4977-89E2-1543D3B0CB33}" destId="{433D27AE-615C-464D-9619-6CB355AA0925}" srcOrd="0" destOrd="0" parTransId="{A24BC1AA-4D9E-4DD9-AE68-0385774D07E9}" sibTransId="{16C9993C-6D95-42DB-A8F1-80979F958895}"/>
    <dgm:cxn modelId="{C441A7DF-518E-4FED-BA78-349FCEC45746}" type="presOf" srcId="{E871C998-A332-412E-8EC4-A3DD68C96269}" destId="{2ACCAB98-D498-4477-9848-E04EDA6FA312}" srcOrd="0" destOrd="0" presId="urn:microsoft.com/office/officeart/2016/7/layout/VerticalDownArrowProcess"/>
    <dgm:cxn modelId="{9193ABE5-AD06-48A0-AA24-22556A1CCBFA}" srcId="{58178375-A136-4CFA-BD41-EB667ED4C025}" destId="{B25060EC-2F38-4FB1-B783-9FBD8CA8DEA9}" srcOrd="1" destOrd="0" parTransId="{65DA01A2-3B45-4E9A-A5A2-A7E4236AB926}" sibTransId="{58827D80-1AC7-4AAD-A576-9D801EC54478}"/>
    <dgm:cxn modelId="{49F83FF7-4F68-4152-97F5-A298763B0B58}" type="presOf" srcId="{B25060EC-2F38-4FB1-B783-9FBD8CA8DEA9}" destId="{7DE9679C-7FB9-468A-A56F-C1619B98D65C}" srcOrd="0" destOrd="0" presId="urn:microsoft.com/office/officeart/2016/7/layout/VerticalDownArrowProcess"/>
    <dgm:cxn modelId="{A2C048F5-9F95-450F-9E5E-27B82072DD94}" type="presParOf" srcId="{F1CFC437-0614-497A-8AC0-C84E74B8004B}" destId="{537F3BDC-9B05-4742-83FE-7045B1FF5C13}" srcOrd="0" destOrd="0" presId="urn:microsoft.com/office/officeart/2016/7/layout/VerticalDownArrowProcess"/>
    <dgm:cxn modelId="{DA610337-43D9-4C7E-9769-C6A36CB4A716}" type="presParOf" srcId="{537F3BDC-9B05-4742-83FE-7045B1FF5C13}" destId="{C3538522-0835-40F6-A5BB-29D005AAD63A}" srcOrd="0" destOrd="0" presId="urn:microsoft.com/office/officeart/2016/7/layout/VerticalDownArrowProcess"/>
    <dgm:cxn modelId="{4A6EB8C3-F471-4C8D-8894-C076DA1BD700}" type="presParOf" srcId="{537F3BDC-9B05-4742-83FE-7045B1FF5C13}" destId="{2DDF48DD-9F81-47D3-A21F-2317150268ED}" srcOrd="1" destOrd="0" presId="urn:microsoft.com/office/officeart/2016/7/layout/VerticalDownArrowProcess"/>
    <dgm:cxn modelId="{A549B688-DD14-4AA9-A086-5A3BEED9BCBA}" type="presParOf" srcId="{F1CFC437-0614-497A-8AC0-C84E74B8004B}" destId="{250C212D-34C8-4D50-926C-69E9E6E857CF}" srcOrd="1" destOrd="0" presId="urn:microsoft.com/office/officeart/2016/7/layout/VerticalDownArrowProcess"/>
    <dgm:cxn modelId="{51CC6FF4-ABE5-48EB-8EF5-0447E8D2D753}" type="presParOf" srcId="{F1CFC437-0614-497A-8AC0-C84E74B8004B}" destId="{2506DD9D-AF80-4946-940B-CDC0DF90BE67}" srcOrd="2" destOrd="0" presId="urn:microsoft.com/office/officeart/2016/7/layout/VerticalDownArrowProcess"/>
    <dgm:cxn modelId="{116C3B5D-072D-4397-BA71-FAD84273D2C2}" type="presParOf" srcId="{2506DD9D-AF80-4946-940B-CDC0DF90BE67}" destId="{CB58938B-3428-4D84-876A-1E041DE543FB}" srcOrd="0" destOrd="0" presId="urn:microsoft.com/office/officeart/2016/7/layout/VerticalDownArrowProcess"/>
    <dgm:cxn modelId="{668CF955-CFBC-4F06-9029-288F48DD4A14}" type="presParOf" srcId="{2506DD9D-AF80-4946-940B-CDC0DF90BE67}" destId="{EA8DC2E8-7C72-47C2-9F08-9BBFB0246C2F}" srcOrd="1" destOrd="0" presId="urn:microsoft.com/office/officeart/2016/7/layout/VerticalDownArrowProcess"/>
    <dgm:cxn modelId="{CACB8757-BDBA-4C44-8EAE-878C56777523}" type="presParOf" srcId="{2506DD9D-AF80-4946-940B-CDC0DF90BE67}" destId="{2ACCAB98-D498-4477-9848-E04EDA6FA312}" srcOrd="2" destOrd="0" presId="urn:microsoft.com/office/officeart/2016/7/layout/VerticalDownArrowProcess"/>
    <dgm:cxn modelId="{06AC01E7-3625-40F9-A864-41FF40EC3E02}" type="presParOf" srcId="{F1CFC437-0614-497A-8AC0-C84E74B8004B}" destId="{B8B6733C-18E9-4F66-AD22-948C2385B7D1}" srcOrd="3" destOrd="0" presId="urn:microsoft.com/office/officeart/2016/7/layout/VerticalDownArrowProcess"/>
    <dgm:cxn modelId="{C84C1B4D-4EBD-41DB-AEA1-2A9D662D5951}" type="presParOf" srcId="{F1CFC437-0614-497A-8AC0-C84E74B8004B}" destId="{C68F0E48-67AA-4D9F-81A0-A9A9BD258C85}" srcOrd="4" destOrd="0" presId="urn:microsoft.com/office/officeart/2016/7/layout/VerticalDownArrowProcess"/>
    <dgm:cxn modelId="{EF48BE0E-458A-4076-BDD4-7C6743AC82DC}" type="presParOf" srcId="{C68F0E48-67AA-4D9F-81A0-A9A9BD258C85}" destId="{3BCFDA10-7180-422B-87F5-4677C5867990}" srcOrd="0" destOrd="0" presId="urn:microsoft.com/office/officeart/2016/7/layout/VerticalDownArrowProcess"/>
    <dgm:cxn modelId="{418E4FF5-52B7-4BBB-8812-431D0FC019C9}" type="presParOf" srcId="{C68F0E48-67AA-4D9F-81A0-A9A9BD258C85}" destId="{E93E6550-2889-4DCD-9903-57A01799D9AF}" srcOrd="1" destOrd="0" presId="urn:microsoft.com/office/officeart/2016/7/layout/VerticalDownArrowProcess"/>
    <dgm:cxn modelId="{76049C6B-C868-44E8-BFCF-FCC655966408}" type="presParOf" srcId="{C68F0E48-67AA-4D9F-81A0-A9A9BD258C85}" destId="{D19140A2-5CB2-42D2-94FC-C81BFD007F31}" srcOrd="2" destOrd="0" presId="urn:microsoft.com/office/officeart/2016/7/layout/VerticalDownArrowProcess"/>
    <dgm:cxn modelId="{E36C8B25-C752-485C-9909-D5E5AA06BE52}" type="presParOf" srcId="{F1CFC437-0614-497A-8AC0-C84E74B8004B}" destId="{66FA1A80-E695-47BB-8909-D1F6ADEAE3C4}" srcOrd="5" destOrd="0" presId="urn:microsoft.com/office/officeart/2016/7/layout/VerticalDownArrowProcess"/>
    <dgm:cxn modelId="{7194A9C2-29F6-473F-A49B-11414B10E1AA}" type="presParOf" srcId="{F1CFC437-0614-497A-8AC0-C84E74B8004B}" destId="{630680F6-9B77-495A-83FB-FD6FB8EB8D4B}" srcOrd="6" destOrd="0" presId="urn:microsoft.com/office/officeart/2016/7/layout/VerticalDownArrowProcess"/>
    <dgm:cxn modelId="{CC69FCBE-8085-46DC-B6AB-35BEFAAFA4D6}" type="presParOf" srcId="{630680F6-9B77-495A-83FB-FD6FB8EB8D4B}" destId="{7DE9679C-7FB9-468A-A56F-C1619B98D65C}" srcOrd="0" destOrd="0" presId="urn:microsoft.com/office/officeart/2016/7/layout/VerticalDownArrowProcess"/>
    <dgm:cxn modelId="{0689F2E8-BAC3-4792-AF37-5CFB3E22EA21}" type="presParOf" srcId="{630680F6-9B77-495A-83FB-FD6FB8EB8D4B}" destId="{2EB30CA6-2BC5-4BAB-937F-6ACB33AB0DB6}" srcOrd="1" destOrd="0" presId="urn:microsoft.com/office/officeart/2016/7/layout/VerticalDownArrowProcess"/>
    <dgm:cxn modelId="{88936102-C7E0-451C-ACD1-73A035003700}" type="presParOf" srcId="{630680F6-9B77-495A-83FB-FD6FB8EB8D4B}" destId="{4507649D-2FE9-488F-A9A3-CD886F0956F9}" srcOrd="2" destOrd="0" presId="urn:microsoft.com/office/officeart/2016/7/layout/VerticalDownArrowProcess"/>
    <dgm:cxn modelId="{C8692EA3-E2E3-43EB-A807-7D4F9F24D871}" type="presParOf" srcId="{F1CFC437-0614-497A-8AC0-C84E74B8004B}" destId="{24F36E4E-4925-44C6-9B70-C2478EDD44B3}" srcOrd="7" destOrd="0" presId="urn:microsoft.com/office/officeart/2016/7/layout/VerticalDownArrowProcess"/>
    <dgm:cxn modelId="{78B0C4CD-B722-479C-A745-8F6CC69687E8}" type="presParOf" srcId="{F1CFC437-0614-497A-8AC0-C84E74B8004B}" destId="{E8A3D97C-7CDD-48DE-A70E-BB0B9B06D801}" srcOrd="8" destOrd="0" presId="urn:microsoft.com/office/officeart/2016/7/layout/VerticalDownArrowProcess"/>
    <dgm:cxn modelId="{679BA144-EA38-43DC-96EF-D483966001DF}" type="presParOf" srcId="{E8A3D97C-7CDD-48DE-A70E-BB0B9B06D801}" destId="{A87F0F70-3579-4B5E-8F5A-93015C22E6DB}" srcOrd="0" destOrd="0" presId="urn:microsoft.com/office/officeart/2016/7/layout/VerticalDownArrowProcess"/>
    <dgm:cxn modelId="{C45B8E84-100E-4810-AC0C-A9E2CE7BE166}" type="presParOf" srcId="{E8A3D97C-7CDD-48DE-A70E-BB0B9B06D801}" destId="{BA7625AE-BF54-40F5-A415-DCD2493B13A6}" srcOrd="1" destOrd="0" presId="urn:microsoft.com/office/officeart/2016/7/layout/VerticalDownArrowProcess"/>
    <dgm:cxn modelId="{50F04F70-7EEF-4EA3-809F-8BAED6D199EC}" type="presParOf" srcId="{E8A3D97C-7CDD-48DE-A70E-BB0B9B06D801}" destId="{65BDF70E-224B-44D6-9143-B41B6013FB2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DD769-5A08-4FC6-BF85-B120897152DE}">
      <dsp:nvSpPr>
        <dsp:cNvPr id="0" name=""/>
        <dsp:cNvSpPr/>
      </dsp:nvSpPr>
      <dsp:spPr>
        <a:xfrm>
          <a:off x="0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291B1-DC75-448A-A799-2BB34BF35C77}">
      <dsp:nvSpPr>
        <dsp:cNvPr id="0" name=""/>
        <dsp:cNvSpPr/>
      </dsp:nvSpPr>
      <dsp:spPr>
        <a:xfrm>
          <a:off x="330517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Electronic notes in which information for a topic is gathered.</a:t>
          </a:r>
        </a:p>
      </dsp:txBody>
      <dsp:txXfrm>
        <a:off x="385841" y="1355600"/>
        <a:ext cx="2864008" cy="1778259"/>
      </dsp:txXfrm>
    </dsp:sp>
    <dsp:sp modelId="{65798698-E277-4498-9B6C-00838976E58D}">
      <dsp:nvSpPr>
        <dsp:cNvPr id="0" name=""/>
        <dsp:cNvSpPr/>
      </dsp:nvSpPr>
      <dsp:spPr>
        <a:xfrm>
          <a:off x="3635691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DCB910-29DF-486D-A2A7-4C7AA23285DA}">
      <dsp:nvSpPr>
        <dsp:cNvPr id="0" name=""/>
        <dsp:cNvSpPr/>
      </dsp:nvSpPr>
      <dsp:spPr>
        <a:xfrm>
          <a:off x="3966209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 place to record your sources.</a:t>
          </a:r>
        </a:p>
      </dsp:txBody>
      <dsp:txXfrm>
        <a:off x="4021533" y="1355600"/>
        <a:ext cx="2864008" cy="1778259"/>
      </dsp:txXfrm>
    </dsp:sp>
    <dsp:sp modelId="{C1C9BDFB-CF99-4411-B57E-AC475C64C9EA}">
      <dsp:nvSpPr>
        <dsp:cNvPr id="0" name=""/>
        <dsp:cNvSpPr/>
      </dsp:nvSpPr>
      <dsp:spPr>
        <a:xfrm>
          <a:off x="7271383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085A83-51CF-4FD6-B910-78241C3DB91F}">
      <dsp:nvSpPr>
        <dsp:cNvPr id="0" name=""/>
        <dsp:cNvSpPr/>
      </dsp:nvSpPr>
      <dsp:spPr>
        <a:xfrm>
          <a:off x="7601901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 place to put the information into point form. </a:t>
          </a:r>
        </a:p>
      </dsp:txBody>
      <dsp:txXfrm>
        <a:off x="7657225" y="1355600"/>
        <a:ext cx="2864008" cy="1778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38522-0835-40F6-A5BB-29D005AAD63A}">
      <dsp:nvSpPr>
        <dsp:cNvPr id="0" name=""/>
        <dsp:cNvSpPr/>
      </dsp:nvSpPr>
      <dsp:spPr>
        <a:xfrm>
          <a:off x="0" y="4891497"/>
          <a:ext cx="1529333" cy="8024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66" tIns="149352" rIns="1087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Don’t forget</a:t>
          </a:r>
        </a:p>
      </dsp:txBody>
      <dsp:txXfrm>
        <a:off x="0" y="4891497"/>
        <a:ext cx="1529333" cy="802490"/>
      </dsp:txXfrm>
    </dsp:sp>
    <dsp:sp modelId="{2DDF48DD-9F81-47D3-A21F-2317150268ED}">
      <dsp:nvSpPr>
        <dsp:cNvPr id="0" name=""/>
        <dsp:cNvSpPr/>
      </dsp:nvSpPr>
      <dsp:spPr>
        <a:xfrm>
          <a:off x="1529333" y="4891497"/>
          <a:ext cx="4588002" cy="8024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66" tIns="203200" rIns="9306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record your sources at the end.  You should have more than three so just add another sheet of paper for the rest of the sources. </a:t>
          </a:r>
        </a:p>
      </dsp:txBody>
      <dsp:txXfrm>
        <a:off x="1529333" y="4891497"/>
        <a:ext cx="4588002" cy="802490"/>
      </dsp:txXfrm>
    </dsp:sp>
    <dsp:sp modelId="{EA8DC2E8-7C72-47C2-9F08-9BBFB0246C2F}">
      <dsp:nvSpPr>
        <dsp:cNvPr id="0" name=""/>
        <dsp:cNvSpPr/>
      </dsp:nvSpPr>
      <dsp:spPr>
        <a:xfrm rot="10800000">
          <a:off x="0" y="3669304"/>
          <a:ext cx="1529333" cy="12342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66" tIns="149352" rIns="1087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Make</a:t>
          </a:r>
        </a:p>
      </dsp:txBody>
      <dsp:txXfrm rot="-10800000">
        <a:off x="0" y="3669304"/>
        <a:ext cx="1529333" cy="802250"/>
      </dsp:txXfrm>
    </dsp:sp>
    <dsp:sp modelId="{2ACCAB98-D498-4477-9848-E04EDA6FA312}">
      <dsp:nvSpPr>
        <dsp:cNvPr id="0" name=""/>
        <dsp:cNvSpPr/>
      </dsp:nvSpPr>
      <dsp:spPr>
        <a:xfrm>
          <a:off x="1529333" y="3669304"/>
          <a:ext cx="4588002" cy="802250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66" tIns="203200" rIns="9306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sure you are only using the point form notes.  Ignore the rest</a:t>
          </a:r>
          <a:r>
            <a:rPr lang="en-US" sz="1100" kern="1200" dirty="0"/>
            <a:t>.</a:t>
          </a:r>
        </a:p>
      </dsp:txBody>
      <dsp:txXfrm>
        <a:off x="1529333" y="3669304"/>
        <a:ext cx="4588002" cy="802250"/>
      </dsp:txXfrm>
    </dsp:sp>
    <dsp:sp modelId="{E93E6550-2889-4DCD-9903-57A01799D9AF}">
      <dsp:nvSpPr>
        <dsp:cNvPr id="0" name=""/>
        <dsp:cNvSpPr/>
      </dsp:nvSpPr>
      <dsp:spPr>
        <a:xfrm rot="10800000">
          <a:off x="0" y="2447110"/>
          <a:ext cx="1529333" cy="12342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66" tIns="149352" rIns="1087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Fill in</a:t>
          </a:r>
        </a:p>
      </dsp:txBody>
      <dsp:txXfrm rot="-10800000">
        <a:off x="0" y="2447110"/>
        <a:ext cx="1529333" cy="802250"/>
      </dsp:txXfrm>
    </dsp:sp>
    <dsp:sp modelId="{D19140A2-5CB2-42D2-94FC-C81BFD007F31}">
      <dsp:nvSpPr>
        <dsp:cNvPr id="0" name=""/>
        <dsp:cNvSpPr/>
      </dsp:nvSpPr>
      <dsp:spPr>
        <a:xfrm>
          <a:off x="1529333" y="2447110"/>
          <a:ext cx="4588002" cy="80225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66" tIns="203200" rIns="9306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sheet either electronically or by hand.  You will do this by changing your point form notes back into sentences.  </a:t>
          </a:r>
        </a:p>
      </dsp:txBody>
      <dsp:txXfrm>
        <a:off x="1529333" y="2447110"/>
        <a:ext cx="4588002" cy="802250"/>
      </dsp:txXfrm>
    </dsp:sp>
    <dsp:sp modelId="{2EB30CA6-2BC5-4BAB-937F-6ACB33AB0DB6}">
      <dsp:nvSpPr>
        <dsp:cNvPr id="0" name=""/>
        <dsp:cNvSpPr/>
      </dsp:nvSpPr>
      <dsp:spPr>
        <a:xfrm rot="10800000">
          <a:off x="0" y="1224916"/>
          <a:ext cx="1529333" cy="12342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66" tIns="149352" rIns="1087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</a:t>
          </a:r>
        </a:p>
      </dsp:txBody>
      <dsp:txXfrm rot="-10800000">
        <a:off x="0" y="1224916"/>
        <a:ext cx="1529333" cy="802250"/>
      </dsp:txXfrm>
    </dsp:sp>
    <dsp:sp modelId="{4507649D-2FE9-488F-A9A3-CD886F0956F9}">
      <dsp:nvSpPr>
        <dsp:cNvPr id="0" name=""/>
        <dsp:cNvSpPr/>
      </dsp:nvSpPr>
      <dsp:spPr>
        <a:xfrm>
          <a:off x="1529333" y="1224916"/>
          <a:ext cx="4588002" cy="802250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66" tIns="203200" rIns="9306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the last page of your Life and the Cell package.</a:t>
          </a:r>
        </a:p>
      </dsp:txBody>
      <dsp:txXfrm>
        <a:off x="1529333" y="1224916"/>
        <a:ext cx="4588002" cy="802250"/>
      </dsp:txXfrm>
    </dsp:sp>
    <dsp:sp modelId="{BA7625AE-BF54-40F5-A415-DCD2493B13A6}">
      <dsp:nvSpPr>
        <dsp:cNvPr id="0" name=""/>
        <dsp:cNvSpPr/>
      </dsp:nvSpPr>
      <dsp:spPr>
        <a:xfrm rot="10800000">
          <a:off x="0" y="2723"/>
          <a:ext cx="1529333" cy="12342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766" tIns="149352" rIns="108766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</a:t>
          </a:r>
        </a:p>
      </dsp:txBody>
      <dsp:txXfrm rot="-10800000">
        <a:off x="0" y="2723"/>
        <a:ext cx="1529333" cy="802250"/>
      </dsp:txXfrm>
    </dsp:sp>
    <dsp:sp modelId="{65BDF70E-224B-44D6-9143-B41B6013FB22}">
      <dsp:nvSpPr>
        <dsp:cNvPr id="0" name=""/>
        <dsp:cNvSpPr/>
      </dsp:nvSpPr>
      <dsp:spPr>
        <a:xfrm>
          <a:off x="1529333" y="2723"/>
          <a:ext cx="4588002" cy="80225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66" tIns="203200" rIns="9306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AFTER you have completed your E-notes!</a:t>
          </a:r>
        </a:p>
      </dsp:txBody>
      <dsp:txXfrm>
        <a:off x="1529333" y="2723"/>
        <a:ext cx="4588002" cy="80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31:45.6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124 217,'0'3,"1"-1,-1 0,1 0,0 0,-1 0,1 0,0 0,0 0,0 0,1 0,-1-1,0 1,1 0,-1-1,3 3,4 5,11 12,2 0,0-2,1 0,27 16,106 62,-122-78,145 83,205 86,-367-182,27 12,49 29,-29-6,34 18,-33-35,-14-6,20 10,56 26,36 18,-95-44,-60-25,1 1,0-1,0 0,0 0,9 1,-14-4,0 0,-1 1,1-1,0 0,0-1,-1 1,1 0,0-1,-1 0,1 1,0-1,-1 0,1-1,-1 1,0 0,1-1,2-1,2-4,0 1,0-1,0-1,-1 1,0-1,-1 0,0-1,7-13,1-10,12-37,-20 51,2-2,0-1,-2-1,4-34,-9 48,1 0,-1 1,-1-1,1 0,-1 0,-1 0,1 0,-1 0,-1 1,1-1,-1 1,-1 0,-6-11,4 10,-2-1,1 2,-1-1,0 1,0 0,-1 1,0 0,0 0,-1 1,0 0,0 0,0 1,-20-5,-4 1,-1 1,-69-3,-33 9,-20-1,-59-20,-320-74,481 80,1-2,1-2,1-3,1-2,-91-60,137 83,1-1,0 0,0-1,0 1,0-1,-3-4,6 7,1 1,-1-1,1 0,-1 0,1 1,0-1,-1 0,1 0,0 0,0 1,0-1,-1 0,1 0,0 0,0 0,0 0,0 1,0-1,0 0,1 0,-1 0,0 0,0 1,1-1,-1 0,0 0,1 0,-1 1,1-1,-1 0,1 1,-1-1,1 0,0 1,-1-1,1 1,0-1,-1 1,1-1,0 1,0-1,-1 1,1 0,0-1,0 1,1 0,8-4,1 0,-1 1,1 0,0 1,0 1,0-1,19 1,90 10,-116-9,118 18,166 46,-124-24,905 151,-1053-189,50 7,90-1,-138-9,0 0,0-1,0 0,0-2,0 0,0-1,-1-1,0 0,25-14,-32 13,0 0,-1 0,0-1,11-12,-14 13,0 0,1 1,0 0,1 0,-1 1,1-1,12-5,16-2,2 0,0 3,57-9,119-4,-26 12,-67 6,120-21,91-13,-1 23,700 9,-602 9,1692-2,-1651 15,-48 1,-80-1,27 0,-99-16,-238 3,-1 1,0 2,45 12,21 4,-20-12,83 0,78-11,-87 0,893 1,-1039 1,21 1,51-7,-61 0,-16 6,0 0,0 0,0 0,1-1,-1 1,0 0,0 0,0 0,0 0,0-1,0 1,0 0,0 0,0 0,-1-1,1 1,0 0,0 0,0 0,0 0,0 0,0-1,0 1,0 0,0 0,0 0,-1 0,1 0,0 0,0-1,0 1,0 0,0 0,-1 0,1 0,0 0,0 0,0 0,0 0,0 0,-1 0,1 0,0 0,0 0,-33-9,-240-18,-5 20,201 6,-144-1,-398-10,-1037-36,1 77,1592-25,-408 29,-509 21,1-49,964-5,-599 34,166 17,391-44,1 3,-85 27,-106 52,0-1,-230 34,319-80,94-23,-92 16,-392 30,452-55,-262 11,218-16,30 9,3-1,-40-11,125 3,16 2,7-7,-1 1,0 0,1 0,-1-1,0 1,1 0,-1-1,1 1,-1-1,1 1,-1-1,1 1,0-1,-1 1,1-1,1 1,10 6,1-1,24 8,107 29,2-5,1-7,187 16,459-9,-341-36,75 1,0 30,241 72,-108-12,-363-60,-67-12,180-6,-391-16,-2-1,1-1,0-1,0 0,20-9,80-41,-80 35,78-28,-49 30,0 2,82-6,141 3,550 14,-450 6,2381-2,-2383-18,-186 5,407-42,-410 22,-57 8,6-4,-79 14,91-8,-133 21,103-10,-114 9,1 0,-1-1,0-1,-1 0,24-12,-17 1,-22 15,0 1,1 0,-1-1,0 1,1-1,-1 1,0-1,0 0,1 1,-1-1,0 1,0-1,0 1,0-1,0 0,0 1,0-1,0 1,0-1,0 1,0-1,0 0,0 1,0-1,-1 1,1-1,0 1,0-1,-1 1,1-1,0 1,-1-1,1 1,0-1,-1 1,1-1,-1 1,1 0,-1-1,1 1,-1 0,0-1,-8-3,0-1,-1 2,1-1,-1 1,0 1,0 0,0 0,-20 0,-1-1,-1343-106,-7 89,-1256 22,753 1,1012 13,-47 0,588-17,288 0,36-1,13-3,12-4,1 2,1 0,-1 1,1 1,37-4,-36 5,164-21,76 1,606-16,10 30,-532 7,-118-1,-64-2,-136 4,46-8,-71 9,1 1,-1-1,0 0,1 0,-1 0,0 0,0 0,0 0,2-2,-3 3,-1-1,0 1,0 0,1 0,-1-1,0 1,0 0,0-1,1 1,-1 0,0 0,0-1,0 1,0-1,0 1,0 0,0-1,0 1,0 0,0-1,0 1,0 0,0-1,0 1,0 0,0-1,0 1,0 0,0-1,0 1,-1 0,1-1,0 0,-3-1,0 0,1 0,-1 0,0 0,0 0,0 0,0 1,-1-1,1 1,-4-1,-24-7,-1 1,-66-8,-76 5,135 10,-916-10,725 12,-3385 3,3651-5,46-8,-31 3,940-62,9 58,-837 10,3039 3,-2385 45,-130-2,-657-46,73-5,-93 4,0 0,0-1,0-1,-1 0,1 0,-1 0,16-10,-24 13,0 0,-1-1,1 1,0 0,0-1,-1 1,1-1,0 0,-1 1,1-1,-1 1,1-1,0 0,-1 1,0-1,1 0,-1 0,1 0,-1 1,0-1,0 0,1 0,-1 0,0 1,0-3,-1 2,1-1,-1 1,0-1,0 1,0 0,0-1,0 1,-1 0,1 0,0 0,0 0,-1 0,1 0,-1 0,1 1,-1-1,-2 0,-30-13,-1 3,-1 0,1 3,-40-5,-126-11,-77 7,-620-8,213 9,638 14,43 1,27 0,221 1,-14 0,1526 24,-1629-22,-101-4,-27 2,1-1,0 1,0 0,0 0,0 0,0 0,0 0,0 0,0 0,0 0,0 0,-1 0,1 0,0 0,0 0,0 0,0 0,0-1,0 1,0 0,0 0,0 0,0 0,0 0,0 0,0 0,0 0,0 0,0-1,0 1,0 0,0 0,0 0,0 0,0 0,0 0,0 0,0 0,0-1,0 1,0 0,0 0,0 0,0 0,-15-3,0 1,0 1,-23 1,-67 6,-48 9,-136 10,-90-7,-896-4,508-29,-472-2,945 14,-451-61,-391-94,892 124,68 7,-555-118,686 135,20 5,10 2,-1-1,0 0,1-1,-23-10,38 15,-1 0,1 0,0 0,-1 0,1 0,0 0,-1-1,1 1,0 0,0 0,-1 0,1 0,0 0,-1-1,1 1,0 0,0 0,-1-1,1 1,0 0,0 0,0-1,-1 1,1 0,0 0,0-1,0 1,0 0,0-1,0 1,0 0,0-1,-1 1,1 0,0-1,0 1,0 0,1-1,-1 1,0 0,0-1,0 1,0 0,0-1,0 1,0 0,0-1,1 1,-1 0,0 0,0-1,0 1,1 0,-1 0,0-1,0 1,1 0,-1 0,0 0,1 0,-1-1,1 1,11-4,0 0,0 1,1 1,-1 0,1 0,0 2,17 0,2-1,724-6,-512 9,383 0,-598-2,-29 0,-28 2,-224 41,154-22,-667 150,531-119,98-23,124-26,5-2,-1 0,1 1,0 0,0 0,0 1,0 0,-12 7,19-5,10-1,16 1,1-1,42 0,-22-2,566 18,-61-4,490 57,-617-11,-419-61,0 0,0 1,-1 0,1 0,6 4,-11-5,0-1,-1 1,1-1,-1 1,1-1,0 1,-1-1,1 1,-1-1,1 1,-1 0,1-1,-1 1,0 0,1-1,-1 1,0 0,0-1,1 3,-1-2,0 0,-1-1,1 1,0 0,-1 0,1 0,-1 0,1 0,-1 0,1 0,-1 0,1-1,-1 1,0 0,1 0,-1-1,0 1,0-1,-1 2,-14 7,1-1,-1-1,-1 0,1-1,-35 8,-95 19,-79 3,-144 5,-675-12,-316-27,1267 0,-100 3,173-4,-1 0,0 2,1 0,-1 1,-34 12,48-13,0 0,1 1,-1-1,1 1,0 1,0-1,1 1,-1 0,1 1,0-1,0 1,1 0,0 0,0 0,0 1,1-1,-1 1,-2 10,1 0,1 0,1 1,0 0,1 0,1 0,1 0,2 19,21 125,-22-157,9 45,2 0,34 86,-34-108,1 0,1-1,2-1,0-1,2 0,22 23,-1-10,77 60,-31-30,-57-41,-1 1,-1 0,-1 3,-2 0,29 51,-49-76,0-2,0 2,0-1,0 0,-1 0,0 1,0 0,2 7,-4-13,0 1,0 0,0 0,0-1,0 1,0 0,-1 0,1-1,0 1,0 0,-1 0,1-1,0 1,-1 0,1-1,0 1,-1-1,1 1,-1 0,1-1,-1 1,1-1,-1 1,-1 0,0 0,0 0,-1-1,1 1,-1-1,1 1,-1-1,1 0,-1 0,1 0,-1 0,-3 0,-36-8,1-2,0-1,-52-22,-404-167,378 140,115 57,0 1,-1-1,1 0,1 1,-1-2,0 1,1 0,0-1,-6-7,9 10,-1 1,1-1,0 1,0-1,0 0,0 1,0-1,0 1,0-1,0 1,0-1,0 0,0 1,0-1,0 1,0-1,1 1,-1-1,0 0,0 1,1-1,-1 1,0 0,1-1,-1 1,0-1,1 1,0-1,1-1,0 1,1-1,0 1,-1-1,1 1,0 0,-1 0,7-1,34-5,0 3,86 0,-112 4,396 10,-115-1,-267-10,0-2,-1-1,1-1,46-14,-68 16,34-6,1 1,83-4,95 13,-102 1,493-1,-1264 23,486-4,139-14,1 0,0 2,1 0,-31 16,26-9,-12 6,-67 25,80-36,-34 19,61-29,0 1,0-1,1 0,-1 1,0-1,0 0,1 1,-1-1,0 1,1-1,-1 1,1-1,-1 1,1 0,-1-1,1 1,-1 0,1-1,-1 1,1 0,0 0,-1 1,1-2,1 1,-1 0,0-1,1 1,-1 0,0-1,1 1,-1-1,1 1,-1-1,1 1,-1-1,1 1,-1-1,1 0,-1 1,1-1,0 0,-1 0,2 1,7 2,0 0,0-1,10 2,58 6,82 1,81-10,-162-1,12-1,306 5,-314-1,415 28,-485-30,401 59,-370-48,-38-8,-9-1,-13 0,8-4,-1 0,1-1,-1 0,1 0,0-1,0 0,0-1,1 0,-1 0,1 0,0-1,0-1,-7-6,-14-12,2-2,-24-28,32 33,13 15,0 0,0 1,-1-1,1 1,-1 1,-1-1,1 1,-1 1,1-1,-1 1,-11-2,-4 0,-1 1,-37-1,5 0,52 5,0 0,0-1,0 0,1 0,-1 0,0 0,0 0,1-1,-1 0,1 0,-1 0,1 0,0 0,0-1,0 1,0-1,0 0,0 0,1 0,-1 0,1 0,0-1,0 1,0-1,1 1,-1-1,1 0,0 0,0 1,0-1,1 0,-1 0,1-8,0-6,0-1,2 1,0-1,1 1,1 0,12-35,-15 51,-1 1,1-1,-1 0,1 1,0-1,0 0,0 1,0-1,0 1,0-1,0 1,0 0,1-1,2-1,-3 3,-1 0,1 0,0 0,-1 1,1-1,0 0,-1 0,1 0,0 1,-1-1,1 0,-1 1,1-1,-1 1,1-1,-1 0,1 1,-1-1,1 1,-1 0,1-1,-1 1,0-1,1 1,-1 0,0-1,0 1,1-1,-1 1,0 0,0-1,0 1,0 1,7 11,-6-30,0-3,-2 0,-1 0,-1 0,-6-26,9 44,-1 0,1 0,-1 0,1 0,-1 0,0 0,0 0,0 0,0 0,0 0,0 0,-1 0,1 1,-1-1,1 1,-1-1,0 1,1-1,-1 1,0 0,0 0,0 0,0 0,0 0,-4-1,2 2,-1 0,1 1,0-1,-1 1,1 0,0 0,-1 0,1 0,0 1,0 0,0 0,-6 3,-17 12,1 2,-43 38,47-37,-2-1,0-1,-30 18,52-35,1 0,-1 0,1 0,-1 0,0-1,1 1,-1 0,0-1,1 1,-1-1,0 0,0 1,1-1,-1 0,0 0,0 0,0 0,1-1,-1 1,0 0,0-1,1 1,-1-1,0 0,1 1,-1-1,1 0,-1 0,1 0,-1 0,1 0,0-1,-1 1,1 0,0-1,0 1,0 0,0-1,0 0,0 1,0-1,1 1,-1-1,1 0,-1-2,-3-8,1-1,1 0,0 0,0-24,2 36,1-104,2 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31:50.08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1 149,'0'-5,"1"0,0 0,0 0,0 1,0-1,1 0,0 1,0-1,0 1,1-1,-1 1,1 0,0 0,0 1,7-8,-2 5,-1-1,1 1,0 0,0 1,1-1,17-6,-15 7,0 1,0 1,1 0,-1 0,1 1,13 0,-21 2,0 0,0 0,-1 0,1 0,0 1,0 0,-1 0,1 0,-1 0,1 1,-1-1,1 1,-1 0,0 0,0 0,0 0,0 0,0 1,0 0,-1-1,1 1,-1 0,3 4,-1 2,0-1,-1 1,0 0,0 1,-1-1,-1 0,2 18,0-3,1-10,-4-13,0-1,0 0,0 0,0 0,0 0,0 0,1 0,-1 0,0 1,0-1,0 0,0 0,0 0,0 0,0 0,0 0,1 0,-1 0,0 0,0 0,0 0,0 0,0 0,0 0,0 0,1 0,-1 0,0 0,0 0,0 0,0 0,0 0,0 0,1 0,-1 0,0 0,0 0,0 0,0 0,0 0,0 0,0 0,1 0,-1 0,0 0,0-1,11-20,1-1,-11 22,-1 0,0 0,0 0,0 0,0 0,1-1,-1 1,0 0,0 0,1 0,-1 0,0 0,0 0,0 0,1 0,-1 0,0 0,0 0,0 0,1 0,-1 0,0 1,0-1,0 0,1 0,-1 0,0 0,0 0,0 0,1 0,-1 1,0-1,0 0,0 0,0 0,0 0,1 1,-1-1,0 0,0 0,0 0,0 1,0-1,0 0,0 0,0 0,0 1,0-1,0 0,0 0,0 1,0-1,0 0,0 0,0 0,0 1,0 15,-3-1,0-1,-9 22,2-10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F13D-8E77-48AA-9D84-EA99BCE79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65A87-FB25-487E-99FF-929CE8DBF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F33F-F5E6-43E7-939A-59298200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D424-2B7C-4286-8300-BB56B597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35577-8E51-43B4-B3DD-0EDBCE94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7AED-0247-4093-AC5B-97AFC88A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3758E-305B-4811-B856-40AEAAAAB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6A11F-D794-47B4-8822-7159F748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8056-2985-4D15-B602-D22A3CC9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E568B-0B77-4823-998B-35BF34E0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F0E59-04C1-46D8-9D8F-5B26EB957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59B5F-4061-4252-B1D8-328D68C4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6208-9289-468B-96B1-ABFF94A2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6F03-B20A-422B-A980-F8E17103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20E5-A044-454C-82DE-96496AA6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9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8634-A5A2-443D-BDF9-E29D6C92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9B7D-1576-492A-9810-32D9CE25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6087-210D-4B27-B6EF-57AF59A2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87F2-7159-41AD-94E4-DFEABE83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68B1-30B8-4348-9427-AE97D227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A579-2859-472F-A0BD-4C118AAB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01269-5C43-4908-B572-994950E8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9241-826C-4CFD-9787-9706BB78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86265-7C36-4B6F-AC1D-AC49E507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40A6C-EA68-491E-B2CB-C974C29B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424F-4C7E-40C9-A643-0B405DD0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4CF1-7A5E-4E6E-B2A8-8597C5D98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7ECD6-5F69-46B6-B2B9-3AA49E9D8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32218-D2D8-468B-9B35-285CDC3B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A47E7-45F9-4AFC-949D-8C3F29C7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6C7ED-061D-487A-A008-F120069C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DBAC-4A61-489A-B7E8-99D42D97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6EE9-AA83-46E9-AC52-A4225369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AC32D-B8F3-4A2D-9B98-A2176AD66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8BA79-C49D-4F2F-94BC-D65492C1C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8BB08-55FF-4E0D-B5E9-0D07869C7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6F6E6-C0BD-4953-A52A-0146F608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F950E-0F7F-49A8-B813-076821C6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84DE5-B94E-4D9D-846A-DD2EA6C6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1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79FC-8CD0-47BB-9C6B-2C5721AE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8138B-30BF-4F69-8889-239764F7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1CC18-C4FB-42C7-8C99-FD4E5360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97C20-055C-43C2-9E87-C6F6A0D9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2466B-5C01-416E-9EBC-92B51768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07976-961A-463E-942C-4FB22C23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79A5E-D8E5-4107-AE8C-624FB921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2341-ACAB-4E1C-B06F-1C58B108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59D1-CE33-4044-A3B8-7819FE7C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28746-B586-4282-98ED-A7C73FE1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27657-8E91-41DD-93C1-F86BA0F5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9FD11-2DA1-4BA4-940D-76E743DD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96409-07DF-4826-9CC8-DC130F17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8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B8C6-8161-43D1-B0D6-E2068393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9C198-7B49-46F1-BB5E-164489633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C2B52-930D-4115-B648-DF7D1F446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6A115-C74F-4902-BAD1-6AF5F658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990F0-F842-4AD0-B6A6-8C4A8256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4426B-6B81-4BA8-9F1B-3859296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A9E42-5D9B-49C0-A53B-25CD83FE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9AAB3-9B5B-4F12-B725-B0874E850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FAFCB-F5BA-4988-BC94-47D7EB065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FC19-BD50-405D-8376-EBE5EF7100B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592A-CC0F-4A0A-86FF-30F9AE92F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04D6-AF43-4E3E-B88F-BA15579F0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D713-285F-4642-89A0-344CFB49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DA38E-6A8F-4B27-927A-1D237D558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b="1" dirty="0"/>
              <a:t>Using E-notes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2BC8E-83A8-4134-AC97-10D13159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Making sure that you are not Plagiarizing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78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B32B4-56F4-496C-98D4-273E8ED6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You need multiple sources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81A65-89E7-410C-AA13-552C0A1DC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323"/>
          <a:stretch/>
        </p:blipFill>
        <p:spPr>
          <a:xfrm>
            <a:off x="872695" y="1845426"/>
            <a:ext cx="10512547" cy="445030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1F5BFD-FC82-4E6F-9EE7-D63DD125D82F}"/>
              </a:ext>
            </a:extLst>
          </p:cNvPr>
          <p:cNvSpPr/>
          <p:nvPr/>
        </p:nvSpPr>
        <p:spPr>
          <a:xfrm>
            <a:off x="7065818" y="3142211"/>
            <a:ext cx="3574473" cy="128016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the first article from the previous page.  </a:t>
            </a:r>
          </a:p>
        </p:txBody>
      </p:sp>
    </p:spTree>
    <p:extLst>
      <p:ext uri="{BB962C8B-B14F-4D97-AF65-F5344CB8AC3E}">
        <p14:creationId xmlns:p14="http://schemas.microsoft.com/office/powerpoint/2010/main" val="110996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DA83B-0AD3-4D6D-AA16-7AF8E028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25" y="182880"/>
            <a:ext cx="11305309" cy="2111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Gather More 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B2734-4FE3-480F-83A4-2AFE9E01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" b="2"/>
          <a:stretch/>
        </p:blipFill>
        <p:spPr>
          <a:xfrm>
            <a:off x="782355" y="1637562"/>
            <a:ext cx="6674047" cy="45719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23B2F-98F0-41F9-9F68-BFE6D967E17B}"/>
              </a:ext>
            </a:extLst>
          </p:cNvPr>
          <p:cNvSpPr txBox="1"/>
          <p:nvPr/>
        </p:nvSpPr>
        <p:spPr>
          <a:xfrm>
            <a:off x="9100457" y="2819400"/>
            <a:ext cx="27894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Scroll down to Causes and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Copy what is relevant into your E-Note Chart and </a:t>
            </a:r>
            <a:r>
              <a:rPr lang="en-US" sz="2400" dirty="0" err="1">
                <a:latin typeface="+mn-lt"/>
              </a:rPr>
              <a:t>colour</a:t>
            </a:r>
            <a:r>
              <a:rPr lang="en-US" sz="2400" dirty="0">
                <a:latin typeface="+mn-lt"/>
              </a:rPr>
              <a:t> code it.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43B2E-437A-4108-8B0D-B3FC9CE94084}"/>
              </a:ext>
            </a:extLst>
          </p:cNvPr>
          <p:cNvSpPr txBox="1"/>
          <p:nvPr/>
        </p:nvSpPr>
        <p:spPr>
          <a:xfrm>
            <a:off x="598516" y="490451"/>
            <a:ext cx="1064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Gather More Information from your second source…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2299BC-02E2-4393-99FD-161C6E8FBFA9}"/>
              </a:ext>
            </a:extLst>
          </p:cNvPr>
          <p:cNvSpPr/>
          <p:nvPr/>
        </p:nvSpPr>
        <p:spPr>
          <a:xfrm>
            <a:off x="689956" y="5195455"/>
            <a:ext cx="6833062" cy="101402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66895-F447-4600-B780-281263AF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94"/>
            <a:ext cx="12192000" cy="6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32B4-56F4-496C-98D4-273E8ED6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Now you need to make sure you record your source. 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81A65-89E7-410C-AA13-552C0A1DC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323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6AF360F-A439-4FE1-A556-A3DE165022E2}"/>
              </a:ext>
            </a:extLst>
          </p:cNvPr>
          <p:cNvSpPr/>
          <p:nvPr/>
        </p:nvSpPr>
        <p:spPr>
          <a:xfrm>
            <a:off x="7331825" y="2419004"/>
            <a:ext cx="748146" cy="706581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0CFCDE-F01E-4AFE-9F30-88A8B5EDB291}"/>
              </a:ext>
            </a:extLst>
          </p:cNvPr>
          <p:cNvCxnSpPr>
            <a:cxnSpLocks/>
          </p:cNvCxnSpPr>
          <p:nvPr/>
        </p:nvCxnSpPr>
        <p:spPr>
          <a:xfrm flipV="1">
            <a:off x="6096000" y="3034146"/>
            <a:ext cx="1235825" cy="1995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95EA7D-A3A1-4E6F-A9A4-A33A181DBB19}"/>
              </a:ext>
            </a:extLst>
          </p:cNvPr>
          <p:cNvSpPr/>
          <p:nvPr/>
        </p:nvSpPr>
        <p:spPr>
          <a:xfrm>
            <a:off x="4148051" y="2984269"/>
            <a:ext cx="1729047" cy="86452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64373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736BB-60A0-4ED9-9115-430D70B6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2271"/>
            <a:ext cx="10600113" cy="1083649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/>
              <a:t>Click SELECT and then Copy by right clicking your mouse.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751421C-926C-4199-8709-EC20F9B4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798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09DA8E-C0C8-478C-9387-5FF1F52257D5}"/>
              </a:ext>
            </a:extLst>
          </p:cNvPr>
          <p:cNvSpPr/>
          <p:nvPr/>
        </p:nvSpPr>
        <p:spPr>
          <a:xfrm>
            <a:off x="9470571" y="4288971"/>
            <a:ext cx="1883229" cy="69668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D1F464-65CA-48D0-8F94-B45F1A6A5B23}"/>
              </a:ext>
            </a:extLst>
          </p:cNvPr>
          <p:cNvCxnSpPr/>
          <p:nvPr/>
        </p:nvCxnSpPr>
        <p:spPr>
          <a:xfrm>
            <a:off x="7090756" y="4688378"/>
            <a:ext cx="23798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DF7579-3A1A-47E2-9BD3-E96D1860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" y="84987"/>
            <a:ext cx="12192000" cy="65426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BBE503-74C9-46FA-A876-FE5784CBC5CE}"/>
              </a:ext>
            </a:extLst>
          </p:cNvPr>
          <p:cNvSpPr/>
          <p:nvPr/>
        </p:nvSpPr>
        <p:spPr>
          <a:xfrm>
            <a:off x="8653152" y="3207327"/>
            <a:ext cx="3635829" cy="125185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61BCA-D828-45A9-ADCA-7C9385BD4F71}"/>
              </a:ext>
            </a:extLst>
          </p:cNvPr>
          <p:cNvSpPr txBox="1"/>
          <p:nvPr/>
        </p:nvSpPr>
        <p:spPr>
          <a:xfrm>
            <a:off x="5835236" y="3784468"/>
            <a:ext cx="217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Paste your source citation here.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1B4129-5DF8-4F0A-877F-1CD771E24808}"/>
              </a:ext>
            </a:extLst>
          </p:cNvPr>
          <p:cNvCxnSpPr/>
          <p:nvPr/>
        </p:nvCxnSpPr>
        <p:spPr>
          <a:xfrm>
            <a:off x="7381700" y="4226723"/>
            <a:ext cx="12629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2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17FB-751E-4E4B-BD4A-9545DE5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055914"/>
          </a:xfrm>
        </p:spPr>
        <p:txBody>
          <a:bodyPr>
            <a:normAutofit/>
          </a:bodyPr>
          <a:lstStyle/>
          <a:p>
            <a:r>
              <a:rPr lang="en-US" sz="3600" b="1" dirty="0"/>
              <a:t>Multiple Sources per </a:t>
            </a:r>
            <a:r>
              <a:rPr lang="en-US" sz="3600" b="1" i="1" u="sng" dirty="0"/>
              <a:t>Topic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3D5B8-40B9-4CE7-95E8-E9F8664EF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sure that you have multiple sources per topic.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Notice that for symptoms, there are three different </a:t>
            </a:r>
            <a:r>
              <a:rPr lang="en-US" sz="2400" dirty="0" err="1"/>
              <a:t>colours</a:t>
            </a:r>
            <a:r>
              <a:rPr lang="en-US" sz="2400" dirty="0"/>
              <a:t>, which means that I have found information from three different 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our goal.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07581-40AA-4A33-A637-490D6A3E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47" y="0"/>
            <a:ext cx="530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2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47129-6133-48E7-84A9-28778768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/>
              <a:t>Putting the information into your own words.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3BE3C-5214-421A-BD2A-A01E6A34A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Now that you have all of your information you can begin to put this into your own words.</a:t>
            </a:r>
          </a:p>
          <a:p>
            <a:r>
              <a:rPr lang="en-US" sz="2400" dirty="0"/>
              <a:t>To do this, put the information that you have copied into note form in the point form notes column. </a:t>
            </a:r>
          </a:p>
          <a:p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03A54-09E0-4E05-8A0B-671032A1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845" y="1480456"/>
            <a:ext cx="5466348" cy="4332079"/>
          </a:xfrm>
          <a:prstGeom prst="rect">
            <a:avLst/>
          </a:prstGeom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F0F178-1173-48C8-89A3-1013A68C17ED}"/>
              </a:ext>
            </a:extLst>
          </p:cNvPr>
          <p:cNvSpPr/>
          <p:nvPr/>
        </p:nvSpPr>
        <p:spPr>
          <a:xfrm>
            <a:off x="8752114" y="1555271"/>
            <a:ext cx="1222511" cy="409738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7CAF-A9D4-471A-B48D-A984FFC4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Making Notes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019D1-8B03-4120-A659-9429013C6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437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B4EE-FF7B-43EA-9C48-532B4BF33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5753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Use as few words as possible.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Remove any extra words such as a, an, the etc.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Use abbreviations wherever possible.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Use BULLET POINTS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/>
              <a:t>DO NOT write sentences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A9025B5-DE64-4186-AD48-1CE5ADA3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ADD BULLET POINTS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Do not write sentences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B31094-93A2-462A-BED5-8F402A77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ADD BULLET POINTS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Do not write sentences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49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54056-21B4-47E8-9252-0461311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Your E-notes are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B373-716F-4DEF-9B81-D4874D69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dirty="0"/>
              <a:t>Upload a copy of these in the Assignment section of TEAMS.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3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8B4BBF-CAF4-480B-BF1C-6017DF08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latin typeface="+mj-lt"/>
                <a:ea typeface="+mj-ea"/>
                <a:cs typeface="+mj-cs"/>
              </a:rPr>
              <a:t>What are E-notes?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CE2AE769-5BCB-404F-BE10-9836D6D97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0007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21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FD26C-9E15-48A8-98CB-18D91B84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b="1" dirty="0"/>
              <a:t>Final Assignment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AF25C1-B2FB-4418-97C6-A79C832F4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57825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43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E122-5E77-4F56-88EA-44395AB3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Researching a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ADDD7-3596-477A-9E80-22EAD281D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/>
              <a:t>Find your information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/>
              <a:t>Copy the relevant pieces into the </a:t>
            </a:r>
            <a:r>
              <a:rPr lang="en-US" sz="2800" b="1" i="1" dirty="0"/>
              <a:t>Notes from Source </a:t>
            </a:r>
            <a:r>
              <a:rPr lang="en-US" sz="2800" dirty="0"/>
              <a:t>column.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7D3A7-369B-4038-AE09-010662C2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42218"/>
            <a:ext cx="6019331" cy="4770318"/>
          </a:xfrm>
          <a:prstGeom prst="rect">
            <a:avLst/>
          </a:prstGeom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2DAE09-0B21-420C-B0C2-57ABE50CD90B}"/>
              </a:ext>
            </a:extLst>
          </p:cNvPr>
          <p:cNvSpPr/>
          <p:nvPr/>
        </p:nvSpPr>
        <p:spPr>
          <a:xfrm>
            <a:off x="6600305" y="1138844"/>
            <a:ext cx="1787237" cy="450549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FEFB9-E597-45B2-AB16-55EDC51D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 a good article:  Copy relevant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A667-BCEB-4EE6-BF71-492A85D1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91" y="1690688"/>
            <a:ext cx="10964180" cy="48516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8E3738-64DA-4A5F-A2C1-4B1CF1A4E1C1}"/>
                  </a:ext>
                </a:extLst>
              </p14:cNvPr>
              <p14:cNvContentPartPr/>
              <p14:nvPr/>
            </p14:nvContentPartPr>
            <p14:xfrm>
              <a:off x="3286269" y="5255983"/>
              <a:ext cx="4705200" cy="793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8E3738-64DA-4A5F-A2C1-4B1CF1A4E1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2629" y="5148343"/>
                <a:ext cx="4812840" cy="10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C4C738-5813-4E58-B2AE-B58FF71C40EB}"/>
                  </a:ext>
                </a:extLst>
              </p14:cNvPr>
              <p14:cNvContentPartPr/>
              <p14:nvPr/>
            </p14:nvContentPartPr>
            <p14:xfrm>
              <a:off x="4310109" y="5759623"/>
              <a:ext cx="127080" cy="8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C4C738-5813-4E58-B2AE-B58FF71C40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6469" y="5651983"/>
                <a:ext cx="234720" cy="3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21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B75EA1-477D-4DE3-8241-B6F63E03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" y="71650"/>
            <a:ext cx="12192000" cy="643206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710C29-156C-47C9-8590-BD29B8A6DFFC}"/>
              </a:ext>
            </a:extLst>
          </p:cNvPr>
          <p:cNvSpPr/>
          <p:nvPr/>
        </p:nvSpPr>
        <p:spPr>
          <a:xfrm>
            <a:off x="5001492" y="3287683"/>
            <a:ext cx="3507971" cy="22735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Notice that your article may contain information for more than one section </a:t>
            </a:r>
            <a:endParaRPr lang="en-US" sz="2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F225AB-0311-483C-906C-609F1D33A8DA}"/>
              </a:ext>
            </a:extLst>
          </p:cNvPr>
          <p:cNvCxnSpPr/>
          <p:nvPr/>
        </p:nvCxnSpPr>
        <p:spPr>
          <a:xfrm flipH="1" flipV="1">
            <a:off x="4696691" y="2394065"/>
            <a:ext cx="739833" cy="893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BC015E-528B-4FF9-9F06-E368CDFDB8EF}"/>
              </a:ext>
            </a:extLst>
          </p:cNvPr>
          <p:cNvCxnSpPr>
            <a:cxnSpLocks/>
          </p:cNvCxnSpPr>
          <p:nvPr/>
        </p:nvCxnSpPr>
        <p:spPr>
          <a:xfrm flipH="1">
            <a:off x="4209012" y="3828012"/>
            <a:ext cx="792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74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F545A55-2711-4309-BE31-8A109987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C245CA4-0114-4D38-AD77-7329AC6AA2F2}"/>
              </a:ext>
            </a:extLst>
          </p:cNvPr>
          <p:cNvSpPr/>
          <p:nvPr/>
        </p:nvSpPr>
        <p:spPr>
          <a:xfrm>
            <a:off x="9829800" y="1545771"/>
            <a:ext cx="772886" cy="77288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73C179-3275-4810-9267-7AFFFFC70540}"/>
              </a:ext>
            </a:extLst>
          </p:cNvPr>
          <p:cNvCxnSpPr>
            <a:cxnSpLocks/>
          </p:cNvCxnSpPr>
          <p:nvPr/>
        </p:nvCxnSpPr>
        <p:spPr>
          <a:xfrm flipV="1">
            <a:off x="9443258" y="2252750"/>
            <a:ext cx="507077" cy="448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A84227-4C17-4F4A-ACAD-050DDCA70661}"/>
              </a:ext>
            </a:extLst>
          </p:cNvPr>
          <p:cNvSpPr/>
          <p:nvPr/>
        </p:nvSpPr>
        <p:spPr>
          <a:xfrm>
            <a:off x="7414953" y="2485505"/>
            <a:ext cx="2003367" cy="68995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CITE</a:t>
            </a:r>
          </a:p>
        </p:txBody>
      </p:sp>
    </p:spTree>
    <p:extLst>
      <p:ext uri="{BB962C8B-B14F-4D97-AF65-F5344CB8AC3E}">
        <p14:creationId xmlns:p14="http://schemas.microsoft.com/office/powerpoint/2010/main" val="91867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8DD9-542B-4803-9370-23A2CB62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59" y="366919"/>
            <a:ext cx="4926277" cy="12161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8AA3F-F989-4417-8FF4-98B358E2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55" y="1534666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Copy this information into the sources section of your E-notes.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To do this select the info.  Then right click on your mouse and click COPY.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Go to your document and right click on PASTE.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Then </a:t>
            </a:r>
            <a:r>
              <a:rPr lang="en-US" sz="2400" dirty="0" err="1"/>
              <a:t>colour</a:t>
            </a:r>
            <a:r>
              <a:rPr lang="en-US" sz="2400" dirty="0"/>
              <a:t> code the information from that source using the highlighter function.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57E0C-0DFC-4DE2-8557-30EEC605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976" y="833418"/>
            <a:ext cx="3864997" cy="5187917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58296-2334-402A-8905-C8D82D8C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53" y="5230760"/>
            <a:ext cx="2714625" cy="15811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BBCA2-6FD7-40E3-9EAC-D66FA6B8C150}"/>
              </a:ext>
            </a:extLst>
          </p:cNvPr>
          <p:cNvSpPr/>
          <p:nvPr/>
        </p:nvSpPr>
        <p:spPr>
          <a:xfrm rot="10800000" flipV="1">
            <a:off x="4629522" y="6110646"/>
            <a:ext cx="661925" cy="52291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02EF5C-D31E-4F04-99BF-511C55D714C3}"/>
              </a:ext>
            </a:extLst>
          </p:cNvPr>
          <p:cNvCxnSpPr>
            <a:stCxn id="4" idx="2"/>
          </p:cNvCxnSpPr>
          <p:nvPr/>
        </p:nvCxnSpPr>
        <p:spPr>
          <a:xfrm>
            <a:off x="3103131" y="5320085"/>
            <a:ext cx="1526390" cy="701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F6EFF-6497-434C-910D-CB2A85EA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894"/>
            <a:ext cx="12192000" cy="58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6E4EF-1022-429F-AC9E-25F3F989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More Sources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DD66F-5A60-47C4-B012-296FC8D52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You always need multiple sources to ensure that the information is accurate. 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So, go find another article.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This time we are going to go to the data bases and use Science in Context.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I searched for Bubonic Plague and found these.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06DB8-B007-483B-BCBD-D592DBC3D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88"/>
          <a:stretch/>
        </p:blipFill>
        <p:spPr>
          <a:xfrm>
            <a:off x="7918392" y="559862"/>
            <a:ext cx="2598323" cy="2518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AACCF0-1DDC-4E7C-87AC-2758AD156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86" y="3576965"/>
            <a:ext cx="4828713" cy="29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3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508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Office Theme</vt:lpstr>
      <vt:lpstr>Using E-notes</vt:lpstr>
      <vt:lpstr>What are E-notes?</vt:lpstr>
      <vt:lpstr>Researching a Disease</vt:lpstr>
      <vt:lpstr>Find a good article:  Copy relevant info</vt:lpstr>
      <vt:lpstr>PowerPoint Presentation</vt:lpstr>
      <vt:lpstr>PowerPoint Presentation</vt:lpstr>
      <vt:lpstr>Citations</vt:lpstr>
      <vt:lpstr>PowerPoint Presentation</vt:lpstr>
      <vt:lpstr>More Sources</vt:lpstr>
      <vt:lpstr>You need multiple sources </vt:lpstr>
      <vt:lpstr>Gather More Info</vt:lpstr>
      <vt:lpstr>PowerPoint Presentation</vt:lpstr>
      <vt:lpstr>Now you need to make sure you record your source.   </vt:lpstr>
      <vt:lpstr>Click SELECT and then Copy by right clicking your mouse. </vt:lpstr>
      <vt:lpstr>PowerPoint Presentation</vt:lpstr>
      <vt:lpstr>Multiple Sources per Topic</vt:lpstr>
      <vt:lpstr>Putting the information into your own words. </vt:lpstr>
      <vt:lpstr>Making Notes</vt:lpstr>
      <vt:lpstr>Your E-notes are complete!</vt:lpstr>
      <vt:lpstr>Final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E-notes</dc:title>
  <dc:creator>Gesa Erica Von Keyserlingk</dc:creator>
  <cp:lastModifiedBy>Denise North</cp:lastModifiedBy>
  <cp:revision>2</cp:revision>
  <dcterms:created xsi:type="dcterms:W3CDTF">2020-10-05T19:53:05Z</dcterms:created>
  <dcterms:modified xsi:type="dcterms:W3CDTF">2020-10-06T17:51:22Z</dcterms:modified>
</cp:coreProperties>
</file>